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440" r:id="rId61"/>
    <p:sldId id="441" r:id="rId62"/>
    <p:sldId id="442" r:id="rId63"/>
    <p:sldId id="443" r:id="rId64"/>
    <p:sldId id="444" r:id="rId65"/>
    <p:sldId id="445" r:id="rId66"/>
    <p:sldId id="446" r:id="rId67"/>
  </p:sldIdLst>
  <p:sldSz cx="9144000" cy="6858000" type="screen4x3"/>
  <p:notesSz cx="6858000" cy="9144000"/>
  <p:photoAlbum layout="1pic" frame="frameStyle6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4A056F-5987-4D6F-A76B-F6F261934D63}" type="datetimeFigureOut">
              <a:rPr lang="en-US" smtClean="0"/>
              <a:pPr/>
              <a:t>7/20/2009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FEF45A-CB73-4045-9E1A-88B372A3F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>
    <p:random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9600" y="838200"/>
            <a:ext cx="7451725" cy="2024080"/>
            <a:chOff x="165" y="990"/>
            <a:chExt cx="14614" cy="3915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765" y="3360"/>
              <a:ext cx="10605" cy="1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5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RWGroteskTLigCon" pitchFamily="2" charset="0"/>
                </a:rPr>
                <a:t>University of Nebraska-Lincoln</a:t>
              </a:r>
              <a:endParaRPr kumimoji="0" lang="en-US" sz="4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65" y="990"/>
              <a:ext cx="3540" cy="3150"/>
            </a:xfrm>
            <a:prstGeom prst="star5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tint val="50196"/>
                    <a:invGamma/>
                    <a:alpha val="95000"/>
                  </a:srgbClr>
                </a:gs>
              </a:gsLst>
              <a:path path="rect">
                <a:fillToRect r="100000" b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399" y="1982"/>
              <a:ext cx="13380" cy="16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US" sz="3600" b="1" kern="10" spc="0" dirty="0" smtClean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17365D"/>
                  </a:solidFill>
                  <a:effectLst/>
                  <a:latin typeface="Antique Olive Compact"/>
                </a:rPr>
                <a:t>Astronomy Camp</a:t>
              </a:r>
              <a:endParaRPr lang="en-US" sz="3600" b="1" kern="10" spc="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17365D"/>
                </a:solidFill>
                <a:effectLst/>
                <a:latin typeface="Antique Olive Compac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000" y="41910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GroteskT" pitchFamily="2" charset="0"/>
              </a:rPr>
              <a:t>2009 Photo Slide Show</a:t>
            </a:r>
            <a:endParaRPr lang="en-US" sz="4000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RWGroteskT" pitchFamily="2" charset="0"/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5988" y="685800"/>
            <a:ext cx="7312025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79475"/>
            <a:ext cx="7772400" cy="509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j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o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o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o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o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o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</TotalTime>
  <Words>9</Words>
  <Application>Microsoft Office PowerPoint</Application>
  <PresentationFormat>On-screen Show (4:3)</PresentationFormat>
  <Paragraphs>3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>UNL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Shannon Parry</dc:creator>
  <cp:lastModifiedBy>Shannon Parry</cp:lastModifiedBy>
  <cp:revision>3</cp:revision>
  <dcterms:created xsi:type="dcterms:W3CDTF">2009-07-18T01:09:33Z</dcterms:created>
  <dcterms:modified xsi:type="dcterms:W3CDTF">2009-07-20T20:36:24Z</dcterms:modified>
</cp:coreProperties>
</file>