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6" r:id="rId5"/>
    <p:sldMasterId id="2147483717" r:id="rId6"/>
    <p:sldMasterId id="2147483718" r:id="rId7"/>
    <p:sldMasterId id="2147483719" r:id="rId8"/>
    <p:sldMasterId id="2147483720" r:id="rId9"/>
    <p:sldMasterId id="214748372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Lst>
  <p:sldSz cy="5143500" cx="9144000"/>
  <p:notesSz cx="6858000" cy="9144000"/>
  <p:embeddedFontLst>
    <p:embeddedFont>
      <p:font typeface="Raleway"/>
      <p:regular r:id="rId49"/>
      <p:bold r:id="rId50"/>
      <p:italic r:id="rId51"/>
      <p:boldItalic r:id="rId52"/>
    </p:embeddedFont>
    <p:embeddedFont>
      <p:font typeface="Oswald Medium"/>
      <p:regular r:id="rId53"/>
      <p:bold r:id="rId54"/>
    </p:embeddedFont>
    <p:embeddedFont>
      <p:font typeface="Oswald"/>
      <p:regular r:id="rId55"/>
      <p:bold r:id="rId56"/>
    </p:embeddedFont>
    <p:embeddedFont>
      <p:font typeface="Karla"/>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965C725-E15B-466B-AB77-27F86FA096BF}">
  <a:tblStyle styleId="{8965C725-E15B-466B-AB77-27F86FA096B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font" Target="fonts/Raleway-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60" Type="http://schemas.openxmlformats.org/officeDocument/2006/relationships/font" Target="fonts/Karla-boldItalic.fntdata"/><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OswaldMedium-regular.fntdata"/><Relationship Id="rId52" Type="http://schemas.openxmlformats.org/officeDocument/2006/relationships/font" Target="fonts/Raleway-boldItalic.fntdata"/><Relationship Id="rId11" Type="http://schemas.openxmlformats.org/officeDocument/2006/relationships/notesMaster" Target="notesMasters/notesMaster1.xml"/><Relationship Id="rId55" Type="http://schemas.openxmlformats.org/officeDocument/2006/relationships/font" Target="fonts/Oswald-regular.fntdata"/><Relationship Id="rId10" Type="http://schemas.openxmlformats.org/officeDocument/2006/relationships/slideMaster" Target="slideMasters/slideMaster6.xml"/><Relationship Id="rId54" Type="http://schemas.openxmlformats.org/officeDocument/2006/relationships/font" Target="fonts/OswaldMedium-bold.fntdata"/><Relationship Id="rId13" Type="http://schemas.openxmlformats.org/officeDocument/2006/relationships/slide" Target="slides/slide2.xml"/><Relationship Id="rId57" Type="http://schemas.openxmlformats.org/officeDocument/2006/relationships/font" Target="fonts/Karla-regular.fntdata"/><Relationship Id="rId12" Type="http://schemas.openxmlformats.org/officeDocument/2006/relationships/slide" Target="slides/slide1.xml"/><Relationship Id="rId56" Type="http://schemas.openxmlformats.org/officeDocument/2006/relationships/font" Target="fonts/Oswald-bold.fntdata"/><Relationship Id="rId15" Type="http://schemas.openxmlformats.org/officeDocument/2006/relationships/slide" Target="slides/slide4.xml"/><Relationship Id="rId59" Type="http://schemas.openxmlformats.org/officeDocument/2006/relationships/font" Target="fonts/Karla-italic.fntdata"/><Relationship Id="rId14" Type="http://schemas.openxmlformats.org/officeDocument/2006/relationships/slide" Target="slides/slide3.xml"/><Relationship Id="rId58" Type="http://schemas.openxmlformats.org/officeDocument/2006/relationships/font" Target="fonts/Karla-bold.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42573be4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42573be4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42573be4c1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42573be4c1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42573be4c1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42573be4c1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42573be4c1_0_10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42573be4c1_0_1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42573be4c1_0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42573be4c1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g42573be4c1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42573be4c1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42573be4c1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42573be4c1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42573be4c1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42573be4c1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42573be4c1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42573be4c1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42573be4c1_0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42573be4c1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2573be4c1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2573be4c1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2573be4c1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42573be4c1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42573be4c1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42573be4c1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42573be4c1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42573be4c1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42573be4c1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42573be4c1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42573be4c1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42573be4c1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42573be4c1_0_1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42573be4c1_0_1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42573be4c1_0_1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42573be4c1_0_1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42573be4c1_0_1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42573be4c1_0_1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42573be4c1_0_1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42573be4c1_0_1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42573be4c1_0_1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42573be4c1_0_1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42573be4c1_0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42573be4c1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42573be4c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42573be4c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42573be4c1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42573be4c1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g432acd498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432acd498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42573be4c1_0_1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42573be4c1_0_1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2573be4c1_0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42573be4c1_0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42573be4c1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42573be4c1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g42573be4c1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42573be4c1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432acd498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432acd498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42573be4c1_0_1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42573be4c1_0_1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42573be4c1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42573be4c1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42573be4c1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42573be4c1_0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42573be4c1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42573be4c1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42573be4c1_0_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42573be4c1_0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42573be4c1_0_1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42573be4c1_0_1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42573be4c1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42573be4c1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3"/>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841772"/>
            <a:ext cx="7772400" cy="1790700"/>
          </a:xfrm>
          <a:prstGeom prst="rect">
            <a:avLst/>
          </a:prstGeom>
          <a:noFill/>
          <a:ln>
            <a:noFill/>
          </a:ln>
        </p:spPr>
        <p:txBody>
          <a:bodyPr anchorCtr="0" anchor="b" bIns="91425" lIns="91425" spcFirstLastPara="1" rIns="91425" wrap="square" tIns="91425"/>
          <a:lstStyle>
            <a:lvl1pPr indent="0" lvl="0" marL="0" marR="0" rtl="0" algn="ctr">
              <a:lnSpc>
                <a:spcPct val="90000"/>
              </a:lnSpc>
              <a:spcBef>
                <a:spcPts val="0"/>
              </a:spcBef>
              <a:spcAft>
                <a:spcPts val="0"/>
              </a:spcAft>
              <a:buClr>
                <a:schemeClr val="dk1"/>
              </a:buClr>
              <a:buSzPts val="3000"/>
              <a:buFont typeface="Calibri"/>
              <a:buNone/>
              <a:defRPr b="0" i="0" sz="6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 name="Google Shape;62;p15"/>
          <p:cNvSpPr txBox="1"/>
          <p:nvPr>
            <p:ph idx="1" type="subTitle"/>
          </p:nvPr>
        </p:nvSpPr>
        <p:spPr>
          <a:xfrm>
            <a:off x="1143000" y="2701528"/>
            <a:ext cx="6858000" cy="1241700"/>
          </a:xfrm>
          <a:prstGeom prst="rect">
            <a:avLst/>
          </a:prstGeom>
          <a:noFill/>
          <a:ln>
            <a:noFill/>
          </a:ln>
        </p:spPr>
        <p:txBody>
          <a:bodyPr anchorCtr="0" anchor="t" bIns="91425" lIns="91425" spcFirstLastPara="1" rIns="91425" wrap="square" tIns="91425"/>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63" name="Google Shape;63;p1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8" name="Google Shape;68;p16"/>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1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6"/>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3" name="Shape 73"/>
        <p:cNvGrpSpPr/>
        <p:nvPr/>
      </p:nvGrpSpPr>
      <p:grpSpPr>
        <a:xfrm>
          <a:off x="0" y="0"/>
          <a:ext cx="0" cy="0"/>
          <a:chOff x="0" y="0"/>
          <a:chExt cx="0" cy="0"/>
        </a:xfrm>
      </p:grpSpPr>
      <p:sp>
        <p:nvSpPr>
          <p:cNvPr id="74" name="Google Shape;74;p17"/>
          <p:cNvSpPr txBox="1"/>
          <p:nvPr>
            <p:ph type="title"/>
          </p:nvPr>
        </p:nvSpPr>
        <p:spPr>
          <a:xfrm>
            <a:off x="623888" y="1282304"/>
            <a:ext cx="7886700" cy="21396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6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5" name="Google Shape;75;p17"/>
          <p:cNvSpPr txBox="1"/>
          <p:nvPr>
            <p:ph idx="1" type="body"/>
          </p:nvPr>
        </p:nvSpPr>
        <p:spPr>
          <a:xfrm>
            <a:off x="623888" y="3442098"/>
            <a:ext cx="7886700" cy="11253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76" name="Google Shape;76;p1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7"/>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0" name="Shape 80"/>
        <p:cNvGrpSpPr/>
        <p:nvPr/>
      </p:nvGrpSpPr>
      <p:grpSpPr>
        <a:xfrm>
          <a:off x="0" y="0"/>
          <a:ext cx="0" cy="0"/>
          <a:chOff x="0" y="0"/>
          <a:chExt cx="0" cy="0"/>
        </a:xfrm>
      </p:grpSpPr>
      <p:sp>
        <p:nvSpPr>
          <p:cNvPr id="81" name="Google Shape;81;p18"/>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2" name="Google Shape;82;p18"/>
          <p:cNvSpPr txBox="1"/>
          <p:nvPr>
            <p:ph idx="1" type="body"/>
          </p:nvPr>
        </p:nvSpPr>
        <p:spPr>
          <a:xfrm>
            <a:off x="628650" y="1369219"/>
            <a:ext cx="38862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8"/>
          <p:cNvSpPr txBox="1"/>
          <p:nvPr>
            <p:ph idx="2" type="body"/>
          </p:nvPr>
        </p:nvSpPr>
        <p:spPr>
          <a:xfrm>
            <a:off x="4629150" y="1369219"/>
            <a:ext cx="38862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1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8"/>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8" name="Shape 88"/>
        <p:cNvGrpSpPr/>
        <p:nvPr/>
      </p:nvGrpSpPr>
      <p:grpSpPr>
        <a:xfrm>
          <a:off x="0" y="0"/>
          <a:ext cx="0" cy="0"/>
          <a:chOff x="0" y="0"/>
          <a:chExt cx="0" cy="0"/>
        </a:xfrm>
      </p:grpSpPr>
      <p:sp>
        <p:nvSpPr>
          <p:cNvPr id="89" name="Google Shape;89;p19"/>
          <p:cNvSpPr txBox="1"/>
          <p:nvPr>
            <p:ph type="title"/>
          </p:nvPr>
        </p:nvSpPr>
        <p:spPr>
          <a:xfrm>
            <a:off x="629841"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0" name="Google Shape;90;p19"/>
          <p:cNvSpPr txBox="1"/>
          <p:nvPr>
            <p:ph idx="1" type="body"/>
          </p:nvPr>
        </p:nvSpPr>
        <p:spPr>
          <a:xfrm>
            <a:off x="629842" y="1260872"/>
            <a:ext cx="3868200" cy="6180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91" name="Google Shape;91;p19"/>
          <p:cNvSpPr txBox="1"/>
          <p:nvPr>
            <p:ph idx="2" type="body"/>
          </p:nvPr>
        </p:nvSpPr>
        <p:spPr>
          <a:xfrm>
            <a:off x="629842" y="1878806"/>
            <a:ext cx="3868200" cy="2763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19"/>
          <p:cNvSpPr txBox="1"/>
          <p:nvPr>
            <p:ph idx="3" type="body"/>
          </p:nvPr>
        </p:nvSpPr>
        <p:spPr>
          <a:xfrm>
            <a:off x="4629150" y="1260872"/>
            <a:ext cx="3887400" cy="6180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93" name="Google Shape;93;p19"/>
          <p:cNvSpPr txBox="1"/>
          <p:nvPr>
            <p:ph idx="4" type="body"/>
          </p:nvPr>
        </p:nvSpPr>
        <p:spPr>
          <a:xfrm>
            <a:off x="4629150" y="1878806"/>
            <a:ext cx="3887400" cy="2763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19"/>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1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9"/>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8" name="Shape 98"/>
        <p:cNvGrpSpPr/>
        <p:nvPr/>
      </p:nvGrpSpPr>
      <p:grpSpPr>
        <a:xfrm>
          <a:off x="0" y="0"/>
          <a:ext cx="0" cy="0"/>
          <a:chOff x="0" y="0"/>
          <a:chExt cx="0" cy="0"/>
        </a:xfrm>
      </p:grpSpPr>
      <p:sp>
        <p:nvSpPr>
          <p:cNvPr id="99" name="Google Shape;99;p2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0" name="Google Shape;100;p20"/>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20"/>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2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20"/>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4" name="Shape 104"/>
        <p:cNvGrpSpPr/>
        <p:nvPr/>
      </p:nvGrpSpPr>
      <p:grpSpPr>
        <a:xfrm>
          <a:off x="0" y="0"/>
          <a:ext cx="0" cy="0"/>
          <a:chOff x="0" y="0"/>
          <a:chExt cx="0" cy="0"/>
        </a:xfrm>
      </p:grpSpPr>
      <p:sp>
        <p:nvSpPr>
          <p:cNvPr id="105" name="Google Shape;105;p21"/>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21"/>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7" name="Google Shape;107;p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08" name="Google Shape;108;p21"/>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22"/>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32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1" name="Google Shape;111;p22"/>
          <p:cNvSpPr txBox="1"/>
          <p:nvPr>
            <p:ph idx="1" type="body"/>
          </p:nvPr>
        </p:nvSpPr>
        <p:spPr>
          <a:xfrm>
            <a:off x="3887391" y="740569"/>
            <a:ext cx="4629300" cy="3655200"/>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2" name="Google Shape;112;p22"/>
          <p:cNvSpPr txBox="1"/>
          <p:nvPr>
            <p:ph idx="2" type="body"/>
          </p:nvPr>
        </p:nvSpPr>
        <p:spPr>
          <a:xfrm>
            <a:off x="629841" y="1543050"/>
            <a:ext cx="2949300" cy="28587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113" name="Google Shape;113;p2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4" name="Google Shape;114;p2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2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22"/>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17" name="Shape 117"/>
        <p:cNvGrpSpPr/>
        <p:nvPr/>
      </p:nvGrpSpPr>
      <p:grpSpPr>
        <a:xfrm>
          <a:off x="0" y="0"/>
          <a:ext cx="0" cy="0"/>
          <a:chOff x="0" y="0"/>
          <a:chExt cx="0" cy="0"/>
        </a:xfrm>
      </p:grpSpPr>
      <p:sp>
        <p:nvSpPr>
          <p:cNvPr id="118" name="Google Shape;118;p23"/>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32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9" name="Google Shape;119;p23"/>
          <p:cNvSpPr/>
          <p:nvPr>
            <p:ph idx="2" type="pic"/>
          </p:nvPr>
        </p:nvSpPr>
        <p:spPr>
          <a:xfrm>
            <a:off x="3887391" y="740569"/>
            <a:ext cx="4629300" cy="36552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120" name="Google Shape;120;p23"/>
          <p:cNvSpPr txBox="1"/>
          <p:nvPr>
            <p:ph idx="1" type="body"/>
          </p:nvPr>
        </p:nvSpPr>
        <p:spPr>
          <a:xfrm>
            <a:off x="629841" y="1543050"/>
            <a:ext cx="2949300" cy="28587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121" name="Google Shape;121;p2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2" name="Google Shape;122;p2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3"/>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25" name="Shape 125"/>
        <p:cNvGrpSpPr/>
        <p:nvPr/>
      </p:nvGrpSpPr>
      <p:grpSpPr>
        <a:xfrm>
          <a:off x="0" y="0"/>
          <a:ext cx="0" cy="0"/>
          <a:chOff x="0" y="0"/>
          <a:chExt cx="0" cy="0"/>
        </a:xfrm>
      </p:grpSpPr>
      <p:sp>
        <p:nvSpPr>
          <p:cNvPr id="126" name="Google Shape;126;p24"/>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7" name="Google Shape;127;p24"/>
          <p:cNvSpPr txBox="1"/>
          <p:nvPr>
            <p:ph idx="1" type="body"/>
          </p:nvPr>
        </p:nvSpPr>
        <p:spPr>
          <a:xfrm rot="5400000">
            <a:off x="2940300" y="-942431"/>
            <a:ext cx="3263400" cy="78867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24"/>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24"/>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2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4"/>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25"/>
          <p:cNvSpPr txBox="1"/>
          <p:nvPr>
            <p:ph type="title"/>
          </p:nvPr>
        </p:nvSpPr>
        <p:spPr>
          <a:xfrm rot="5400000">
            <a:off x="5350050" y="1467544"/>
            <a:ext cx="4359000" cy="197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30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34" name="Google Shape;134;p25"/>
          <p:cNvSpPr txBox="1"/>
          <p:nvPr>
            <p:ph idx="1" type="body"/>
          </p:nvPr>
        </p:nvSpPr>
        <p:spPr>
          <a:xfrm rot="5400000">
            <a:off x="1349475" y="-447056"/>
            <a:ext cx="4359000" cy="58008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p2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2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2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5"/>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EDF0F4"/>
        </a:solidFill>
      </p:bgPr>
    </p:bg>
    <p:spTree>
      <p:nvGrpSpPr>
        <p:cNvPr id="143" name="Shape 143"/>
        <p:cNvGrpSpPr/>
        <p:nvPr/>
      </p:nvGrpSpPr>
      <p:grpSpPr>
        <a:xfrm>
          <a:off x="0" y="0"/>
          <a:ext cx="0" cy="0"/>
          <a:chOff x="0" y="0"/>
          <a:chExt cx="0" cy="0"/>
        </a:xfrm>
      </p:grpSpPr>
      <p:sp>
        <p:nvSpPr>
          <p:cNvPr id="144" name="Google Shape;144;p2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 name="Google Shape;145;p27"/>
          <p:cNvGrpSpPr/>
          <p:nvPr/>
        </p:nvGrpSpPr>
        <p:grpSpPr>
          <a:xfrm>
            <a:off x="830392" y="1191256"/>
            <a:ext cx="745763" cy="45826"/>
            <a:chOff x="4580561" y="2589004"/>
            <a:chExt cx="1064464" cy="25200"/>
          </a:xfrm>
        </p:grpSpPr>
        <p:sp>
          <p:nvSpPr>
            <p:cNvPr id="146" name="Google Shape;146;p27"/>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7"/>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27"/>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149" name="Google Shape;149;p27"/>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50" name="Google Shape;150;p27"/>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979D"/>
        </a:solidFill>
      </p:bgPr>
    </p:bg>
    <p:spTree>
      <p:nvGrpSpPr>
        <p:cNvPr id="151" name="Shape 151"/>
        <p:cNvGrpSpPr/>
        <p:nvPr/>
      </p:nvGrpSpPr>
      <p:grpSpPr>
        <a:xfrm>
          <a:off x="0" y="0"/>
          <a:ext cx="0" cy="0"/>
          <a:chOff x="0" y="0"/>
          <a:chExt cx="0" cy="0"/>
        </a:xfrm>
      </p:grpSpPr>
      <p:grpSp>
        <p:nvGrpSpPr>
          <p:cNvPr id="152" name="Google Shape;152;p28"/>
          <p:cNvGrpSpPr/>
          <p:nvPr/>
        </p:nvGrpSpPr>
        <p:grpSpPr>
          <a:xfrm>
            <a:off x="830392" y="1191256"/>
            <a:ext cx="745763" cy="45826"/>
            <a:chOff x="4580561" y="2589004"/>
            <a:chExt cx="1064464" cy="25200"/>
          </a:xfrm>
        </p:grpSpPr>
        <p:sp>
          <p:nvSpPr>
            <p:cNvPr id="153" name="Google Shape;153;p2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28"/>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56" name="Google Shape;156;p28"/>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157" name="Google Shape;157;p28"/>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8" name="Shape 158"/>
        <p:cNvGrpSpPr/>
        <p:nvPr/>
      </p:nvGrpSpPr>
      <p:grpSpPr>
        <a:xfrm>
          <a:off x="0" y="0"/>
          <a:ext cx="0" cy="0"/>
          <a:chOff x="0" y="0"/>
          <a:chExt cx="0" cy="0"/>
        </a:xfrm>
      </p:grpSpPr>
      <p:sp>
        <p:nvSpPr>
          <p:cNvPr id="159" name="Google Shape;159;p29"/>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61" name="Google Shape;161;p29"/>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62" name="Google Shape;162;p29"/>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63" name="Google Shape;163;p29"/>
          <p:cNvGrpSpPr/>
          <p:nvPr/>
        </p:nvGrpSpPr>
        <p:grpSpPr>
          <a:xfrm>
            <a:off x="830392" y="1191256"/>
            <a:ext cx="745763" cy="45826"/>
            <a:chOff x="4580561" y="2589004"/>
            <a:chExt cx="1064464" cy="25200"/>
          </a:xfrm>
        </p:grpSpPr>
        <p:sp>
          <p:nvSpPr>
            <p:cNvPr id="164" name="Google Shape;164;p29"/>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9"/>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6" name="Google Shape;166;p29"/>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167" name="Google Shape;167;p29"/>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SCIENCE FRIDAY 1M CLASSIFICATION CHALLENGE</a:t>
            </a:r>
            <a:endParaRPr sz="1000">
              <a:solidFill>
                <a:srgbClr val="A6A7A9"/>
              </a:solidFill>
              <a:latin typeface="Karla"/>
              <a:ea typeface="Karla"/>
              <a:cs typeface="Karla"/>
              <a:sym typeface="Karla"/>
            </a:endParaRPr>
          </a:p>
          <a:p>
            <a:pPr indent="0" lvl="0" marL="0" rtl="0" algn="r">
              <a:spcBef>
                <a:spcPts val="0"/>
              </a:spcBef>
              <a:spcAft>
                <a:spcPts val="0"/>
              </a:spcAft>
              <a:buNone/>
            </a:pPr>
            <a:r>
              <a:t/>
            </a:r>
            <a:endParaRPr sz="1000">
              <a:solidFill>
                <a:srgbClr val="A6A7A9"/>
              </a:solidFill>
              <a:latin typeface="Karla"/>
              <a:ea typeface="Karla"/>
              <a:cs typeface="Karla"/>
              <a:sym typeface="Karla"/>
            </a:endParaRPr>
          </a:p>
        </p:txBody>
      </p:sp>
      <p:cxnSp>
        <p:nvCxnSpPr>
          <p:cNvPr id="168" name="Google Shape;168;p29"/>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69" name="Shape 169"/>
        <p:cNvGrpSpPr/>
        <p:nvPr/>
      </p:nvGrpSpPr>
      <p:grpSpPr>
        <a:xfrm>
          <a:off x="0" y="0"/>
          <a:ext cx="0" cy="0"/>
          <a:chOff x="0" y="0"/>
          <a:chExt cx="0" cy="0"/>
        </a:xfrm>
      </p:grpSpPr>
      <p:sp>
        <p:nvSpPr>
          <p:cNvPr id="170" name="Google Shape;170;p30"/>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71" name="Google Shape;171;p30"/>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2" name="Google Shape;172;p30"/>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3" name="Google Shape;173;p30"/>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74" name="Google Shape;174;p30"/>
          <p:cNvGrpSpPr/>
          <p:nvPr/>
        </p:nvGrpSpPr>
        <p:grpSpPr>
          <a:xfrm>
            <a:off x="830392" y="1191256"/>
            <a:ext cx="745763" cy="45826"/>
            <a:chOff x="4580561" y="2589004"/>
            <a:chExt cx="1064464" cy="25200"/>
          </a:xfrm>
        </p:grpSpPr>
        <p:sp>
          <p:nvSpPr>
            <p:cNvPr id="175" name="Google Shape;175;p30"/>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0"/>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30"/>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30"/>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179" name="Google Shape;179;p30"/>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SCIENCE FRIDAY 1M CLASSIFICATION CHALLENGE</a:t>
            </a:r>
            <a:endParaRPr sz="1000">
              <a:solidFill>
                <a:srgbClr val="A6A7A9"/>
              </a:solidFill>
              <a:latin typeface="Karla"/>
              <a:ea typeface="Karla"/>
              <a:cs typeface="Karla"/>
              <a:sym typeface="Karla"/>
            </a:endParaRPr>
          </a:p>
          <a:p>
            <a:pPr indent="0" lvl="0" marL="0" rtl="0" algn="r">
              <a:spcBef>
                <a:spcPts val="0"/>
              </a:spcBef>
              <a:spcAft>
                <a:spcPts val="0"/>
              </a:spcAft>
              <a:buNone/>
            </a:pPr>
            <a:r>
              <a:t/>
            </a:r>
            <a:endParaRPr sz="1000">
              <a:solidFill>
                <a:srgbClr val="A6A7A9"/>
              </a:solidFill>
              <a:latin typeface="Karla"/>
              <a:ea typeface="Karla"/>
              <a:cs typeface="Karla"/>
              <a:sym typeface="Karla"/>
            </a:endParaRPr>
          </a:p>
        </p:txBody>
      </p:sp>
      <p:cxnSp>
        <p:nvCxnSpPr>
          <p:cNvPr id="180" name="Google Shape;180;p30"/>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1" name="Shape 181"/>
        <p:cNvGrpSpPr/>
        <p:nvPr/>
      </p:nvGrpSpPr>
      <p:grpSpPr>
        <a:xfrm>
          <a:off x="0" y="0"/>
          <a:ext cx="0" cy="0"/>
          <a:chOff x="0" y="0"/>
          <a:chExt cx="0" cy="0"/>
        </a:xfrm>
      </p:grpSpPr>
      <p:sp>
        <p:nvSpPr>
          <p:cNvPr id="182" name="Google Shape;182;p31"/>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83" name="Google Shape;183;p31"/>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84" name="Google Shape;184;p31"/>
          <p:cNvGrpSpPr/>
          <p:nvPr/>
        </p:nvGrpSpPr>
        <p:grpSpPr>
          <a:xfrm>
            <a:off x="830392" y="1191256"/>
            <a:ext cx="745763" cy="45826"/>
            <a:chOff x="4580561" y="2589004"/>
            <a:chExt cx="1064464" cy="25200"/>
          </a:xfrm>
        </p:grpSpPr>
        <p:sp>
          <p:nvSpPr>
            <p:cNvPr id="185" name="Google Shape;185;p31"/>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1"/>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31"/>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31"/>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189" name="Google Shape;189;p31"/>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SCIENCE FRIDAY 1M CLASSIFICATION CHALLENGE</a:t>
            </a:r>
            <a:endParaRPr sz="1000">
              <a:solidFill>
                <a:srgbClr val="A6A7A9"/>
              </a:solidFill>
              <a:latin typeface="Karla"/>
              <a:ea typeface="Karla"/>
              <a:cs typeface="Karla"/>
              <a:sym typeface="Karla"/>
            </a:endParaRPr>
          </a:p>
          <a:p>
            <a:pPr indent="0" lvl="0" marL="0" rtl="0" algn="r">
              <a:spcBef>
                <a:spcPts val="0"/>
              </a:spcBef>
              <a:spcAft>
                <a:spcPts val="0"/>
              </a:spcAft>
              <a:buNone/>
            </a:pPr>
            <a:r>
              <a:t/>
            </a:r>
            <a:endParaRPr sz="1000">
              <a:solidFill>
                <a:srgbClr val="A6A7A9"/>
              </a:solidFill>
              <a:latin typeface="Karla"/>
              <a:ea typeface="Karla"/>
              <a:cs typeface="Karla"/>
              <a:sym typeface="Karla"/>
            </a:endParaRPr>
          </a:p>
        </p:txBody>
      </p:sp>
      <p:cxnSp>
        <p:nvCxnSpPr>
          <p:cNvPr id="190" name="Google Shape;190;p31"/>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91" name="Shape 191"/>
        <p:cNvGrpSpPr/>
        <p:nvPr/>
      </p:nvGrpSpPr>
      <p:grpSpPr>
        <a:xfrm>
          <a:off x="0" y="0"/>
          <a:ext cx="0" cy="0"/>
          <a:chOff x="0" y="0"/>
          <a:chExt cx="0" cy="0"/>
        </a:xfrm>
      </p:grpSpPr>
      <p:sp>
        <p:nvSpPr>
          <p:cNvPr id="192" name="Google Shape;192;p32"/>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93" name="Google Shape;193;p32"/>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94" name="Google Shape;194;p32"/>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95" name="Google Shape;195;p32"/>
          <p:cNvGrpSpPr/>
          <p:nvPr/>
        </p:nvGrpSpPr>
        <p:grpSpPr>
          <a:xfrm>
            <a:off x="830392" y="1191256"/>
            <a:ext cx="745763" cy="45826"/>
            <a:chOff x="4580561" y="2589004"/>
            <a:chExt cx="1064464" cy="25200"/>
          </a:xfrm>
        </p:grpSpPr>
        <p:sp>
          <p:nvSpPr>
            <p:cNvPr id="196" name="Google Shape;196;p32"/>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2"/>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32"/>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32"/>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200" name="Google Shape;200;p32"/>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SCIENCE FRIDAY 1M CLASSIFICATION CHALLENGE</a:t>
            </a:r>
            <a:endParaRPr sz="1000">
              <a:solidFill>
                <a:srgbClr val="A6A7A9"/>
              </a:solidFill>
              <a:latin typeface="Karla"/>
              <a:ea typeface="Karla"/>
              <a:cs typeface="Karla"/>
              <a:sym typeface="Karla"/>
            </a:endParaRPr>
          </a:p>
          <a:p>
            <a:pPr indent="0" lvl="0" marL="0" rtl="0" algn="r">
              <a:spcBef>
                <a:spcPts val="0"/>
              </a:spcBef>
              <a:spcAft>
                <a:spcPts val="0"/>
              </a:spcAft>
              <a:buNone/>
            </a:pPr>
            <a:r>
              <a:t/>
            </a:r>
            <a:endParaRPr sz="1000">
              <a:solidFill>
                <a:srgbClr val="A6A7A9"/>
              </a:solidFill>
              <a:latin typeface="Karla"/>
              <a:ea typeface="Karla"/>
              <a:cs typeface="Karla"/>
              <a:sym typeface="Karla"/>
            </a:endParaRPr>
          </a:p>
        </p:txBody>
      </p:sp>
      <p:cxnSp>
        <p:nvCxnSpPr>
          <p:cNvPr id="201" name="Google Shape;201;p32"/>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A3D8DC"/>
        </a:solidFill>
      </p:bgPr>
    </p:bg>
    <p:spTree>
      <p:nvGrpSpPr>
        <p:cNvPr id="202" name="Shape 202"/>
        <p:cNvGrpSpPr/>
        <p:nvPr/>
      </p:nvGrpSpPr>
      <p:grpSpPr>
        <a:xfrm>
          <a:off x="0" y="0"/>
          <a:ext cx="0" cy="0"/>
          <a:chOff x="0" y="0"/>
          <a:chExt cx="0" cy="0"/>
        </a:xfrm>
      </p:grpSpPr>
      <p:grpSp>
        <p:nvGrpSpPr>
          <p:cNvPr id="203" name="Google Shape;203;p33"/>
          <p:cNvGrpSpPr/>
          <p:nvPr/>
        </p:nvGrpSpPr>
        <p:grpSpPr>
          <a:xfrm>
            <a:off x="830392" y="4169130"/>
            <a:ext cx="745763" cy="45826"/>
            <a:chOff x="4580561" y="2589004"/>
            <a:chExt cx="1064464" cy="25200"/>
          </a:xfrm>
        </p:grpSpPr>
        <p:sp>
          <p:nvSpPr>
            <p:cNvPr id="204" name="Google Shape;204;p33"/>
            <p:cNvSpPr/>
            <p:nvPr/>
          </p:nvSpPr>
          <p:spPr>
            <a:xfrm rot="-5400000">
              <a:off x="5366325" y="2335504"/>
              <a:ext cx="25200" cy="5322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3"/>
            <p:cNvSpPr/>
            <p:nvPr/>
          </p:nvSpPr>
          <p:spPr>
            <a:xfrm rot="-5400000">
              <a:off x="4836311" y="2333254"/>
              <a:ext cx="25200" cy="5367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33"/>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rtl="0">
              <a:spcBef>
                <a:spcPts val="0"/>
              </a:spcBef>
              <a:spcAft>
                <a:spcPts val="0"/>
              </a:spcAft>
              <a:buClr>
                <a:srgbClr val="255C67"/>
              </a:buClr>
              <a:buSzPts val="3600"/>
              <a:buNone/>
              <a:defRPr sz="3600">
                <a:solidFill>
                  <a:srgbClr val="255C67"/>
                </a:solidFill>
              </a:defRPr>
            </a:lvl1pPr>
            <a:lvl2pPr lvl="1" rtl="0">
              <a:spcBef>
                <a:spcPts val="0"/>
              </a:spcBef>
              <a:spcAft>
                <a:spcPts val="0"/>
              </a:spcAft>
              <a:buClr>
                <a:srgbClr val="255C67"/>
              </a:buClr>
              <a:buSzPts val="3600"/>
              <a:buNone/>
              <a:defRPr sz="3600">
                <a:solidFill>
                  <a:srgbClr val="255C67"/>
                </a:solidFill>
              </a:defRPr>
            </a:lvl2pPr>
            <a:lvl3pPr lvl="2" rtl="0">
              <a:spcBef>
                <a:spcPts val="0"/>
              </a:spcBef>
              <a:spcAft>
                <a:spcPts val="0"/>
              </a:spcAft>
              <a:buClr>
                <a:srgbClr val="255C67"/>
              </a:buClr>
              <a:buSzPts val="3600"/>
              <a:buNone/>
              <a:defRPr sz="3600">
                <a:solidFill>
                  <a:srgbClr val="255C67"/>
                </a:solidFill>
              </a:defRPr>
            </a:lvl3pPr>
            <a:lvl4pPr lvl="3" rtl="0">
              <a:spcBef>
                <a:spcPts val="0"/>
              </a:spcBef>
              <a:spcAft>
                <a:spcPts val="0"/>
              </a:spcAft>
              <a:buClr>
                <a:srgbClr val="255C67"/>
              </a:buClr>
              <a:buSzPts val="3600"/>
              <a:buNone/>
              <a:defRPr sz="3600">
                <a:solidFill>
                  <a:srgbClr val="255C67"/>
                </a:solidFill>
              </a:defRPr>
            </a:lvl4pPr>
            <a:lvl5pPr lvl="4" rtl="0">
              <a:spcBef>
                <a:spcPts val="0"/>
              </a:spcBef>
              <a:spcAft>
                <a:spcPts val="0"/>
              </a:spcAft>
              <a:buClr>
                <a:srgbClr val="255C67"/>
              </a:buClr>
              <a:buSzPts val="3600"/>
              <a:buNone/>
              <a:defRPr sz="3600">
                <a:solidFill>
                  <a:srgbClr val="255C67"/>
                </a:solidFill>
              </a:defRPr>
            </a:lvl5pPr>
            <a:lvl6pPr lvl="5" rtl="0">
              <a:spcBef>
                <a:spcPts val="0"/>
              </a:spcBef>
              <a:spcAft>
                <a:spcPts val="0"/>
              </a:spcAft>
              <a:buClr>
                <a:srgbClr val="255C67"/>
              </a:buClr>
              <a:buSzPts val="3600"/>
              <a:buNone/>
              <a:defRPr sz="3600">
                <a:solidFill>
                  <a:srgbClr val="255C67"/>
                </a:solidFill>
              </a:defRPr>
            </a:lvl6pPr>
            <a:lvl7pPr lvl="6" rtl="0">
              <a:spcBef>
                <a:spcPts val="0"/>
              </a:spcBef>
              <a:spcAft>
                <a:spcPts val="0"/>
              </a:spcAft>
              <a:buClr>
                <a:srgbClr val="255C67"/>
              </a:buClr>
              <a:buSzPts val="3600"/>
              <a:buNone/>
              <a:defRPr sz="3600">
                <a:solidFill>
                  <a:srgbClr val="255C67"/>
                </a:solidFill>
              </a:defRPr>
            </a:lvl7pPr>
            <a:lvl8pPr lvl="7" rtl="0">
              <a:spcBef>
                <a:spcPts val="0"/>
              </a:spcBef>
              <a:spcAft>
                <a:spcPts val="0"/>
              </a:spcAft>
              <a:buClr>
                <a:srgbClr val="255C67"/>
              </a:buClr>
              <a:buSzPts val="3600"/>
              <a:buNone/>
              <a:defRPr sz="3600">
                <a:solidFill>
                  <a:srgbClr val="255C67"/>
                </a:solidFill>
              </a:defRPr>
            </a:lvl8pPr>
            <a:lvl9pPr lvl="8" rtl="0">
              <a:spcBef>
                <a:spcPts val="0"/>
              </a:spcBef>
              <a:spcAft>
                <a:spcPts val="0"/>
              </a:spcAft>
              <a:buClr>
                <a:srgbClr val="255C67"/>
              </a:buClr>
              <a:buSzPts val="3600"/>
              <a:buNone/>
              <a:defRPr sz="3600">
                <a:solidFill>
                  <a:srgbClr val="255C67"/>
                </a:solidFill>
              </a:defRPr>
            </a:lvl9pPr>
          </a:lstStyle>
          <a:p/>
        </p:txBody>
      </p:sp>
      <p:sp>
        <p:nvSpPr>
          <p:cNvPr id="207" name="Google Shape;207;p33"/>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08" name="Google Shape;208;p33"/>
          <p:cNvPicPr preferRelativeResize="0"/>
          <p:nvPr/>
        </p:nvPicPr>
        <p:blipFill>
          <a:blip r:embed="rId2">
            <a:alphaModFix/>
          </a:blip>
          <a:stretch>
            <a:fillRect/>
          </a:stretch>
        </p:blipFill>
        <p:spPr>
          <a:xfrm>
            <a:off x="7291828" y="154669"/>
            <a:ext cx="1551048" cy="1784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09" name="Shape 209"/>
        <p:cNvGrpSpPr/>
        <p:nvPr/>
      </p:nvGrpSpPr>
      <p:grpSpPr>
        <a:xfrm>
          <a:off x="0" y="0"/>
          <a:ext cx="0" cy="0"/>
          <a:chOff x="0" y="0"/>
          <a:chExt cx="0" cy="0"/>
        </a:xfrm>
      </p:grpSpPr>
      <p:sp>
        <p:nvSpPr>
          <p:cNvPr id="210" name="Google Shape;210;p34"/>
          <p:cNvSpPr/>
          <p:nvPr/>
        </p:nvSpPr>
        <p:spPr>
          <a:xfrm>
            <a:off x="0" y="0"/>
            <a:ext cx="4572000" cy="51435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4"/>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212" name="Google Shape;212;p34"/>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3" name="Google Shape;213;p34"/>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14" name="Google Shape;214;p34"/>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215" name="Google Shape;215;p34"/>
          <p:cNvGrpSpPr/>
          <p:nvPr/>
        </p:nvGrpSpPr>
        <p:grpSpPr>
          <a:xfrm>
            <a:off x="830392" y="1191256"/>
            <a:ext cx="745763" cy="45826"/>
            <a:chOff x="4580561" y="2589004"/>
            <a:chExt cx="1064464" cy="25200"/>
          </a:xfrm>
        </p:grpSpPr>
        <p:sp>
          <p:nvSpPr>
            <p:cNvPr id="216" name="Google Shape;216;p34"/>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4"/>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8" name="Google Shape;218;p34"/>
          <p:cNvPicPr preferRelativeResize="0"/>
          <p:nvPr/>
        </p:nvPicPr>
        <p:blipFill>
          <a:blip r:embed="rId2">
            <a:alphaModFix/>
          </a:blip>
          <a:stretch>
            <a:fillRect/>
          </a:stretch>
        </p:blipFill>
        <p:spPr>
          <a:xfrm>
            <a:off x="7291828" y="154669"/>
            <a:ext cx="1551048" cy="1784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19" name="Shape 219"/>
        <p:cNvGrpSpPr/>
        <p:nvPr/>
      </p:nvGrpSpPr>
      <p:grpSpPr>
        <a:xfrm>
          <a:off x="0" y="0"/>
          <a:ext cx="0" cy="0"/>
          <a:chOff x="0" y="0"/>
          <a:chExt cx="0" cy="0"/>
        </a:xfrm>
      </p:grpSpPr>
      <p:sp>
        <p:nvSpPr>
          <p:cNvPr id="220" name="Google Shape;220;p35"/>
          <p:cNvSpPr txBox="1"/>
          <p:nvPr>
            <p:ph idx="1" type="body"/>
          </p:nvPr>
        </p:nvSpPr>
        <p:spPr>
          <a:xfrm>
            <a:off x="724950" y="4220151"/>
            <a:ext cx="7697400" cy="4605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221" name="Google Shape;221;p35"/>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22" name="Google Shape;222;p35"/>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223" name="Google Shape;223;p35"/>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SCIENCE FRIDAY 1M CLASSIFICATION CHALLENGE</a:t>
            </a:r>
            <a:endParaRPr sz="1000">
              <a:solidFill>
                <a:srgbClr val="A6A7A9"/>
              </a:solidFill>
              <a:latin typeface="Karla"/>
              <a:ea typeface="Karla"/>
              <a:cs typeface="Karla"/>
              <a:sym typeface="Karla"/>
            </a:endParaRPr>
          </a:p>
        </p:txBody>
      </p:sp>
      <p:cxnSp>
        <p:nvCxnSpPr>
          <p:cNvPr id="224" name="Google Shape;224;p35"/>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00979D"/>
        </a:solidFill>
      </p:bgPr>
    </p:bg>
    <p:spTree>
      <p:nvGrpSpPr>
        <p:cNvPr id="225" name="Shape 225"/>
        <p:cNvGrpSpPr/>
        <p:nvPr/>
      </p:nvGrpSpPr>
      <p:grpSpPr>
        <a:xfrm>
          <a:off x="0" y="0"/>
          <a:ext cx="0" cy="0"/>
          <a:chOff x="0" y="0"/>
          <a:chExt cx="0" cy="0"/>
        </a:xfrm>
      </p:grpSpPr>
      <p:grpSp>
        <p:nvGrpSpPr>
          <p:cNvPr id="226" name="Google Shape;226;p36"/>
          <p:cNvGrpSpPr/>
          <p:nvPr/>
        </p:nvGrpSpPr>
        <p:grpSpPr>
          <a:xfrm>
            <a:off x="830392" y="4169130"/>
            <a:ext cx="745763" cy="45826"/>
            <a:chOff x="4580561" y="2589004"/>
            <a:chExt cx="1064464" cy="25200"/>
          </a:xfrm>
        </p:grpSpPr>
        <p:sp>
          <p:nvSpPr>
            <p:cNvPr id="227" name="Google Shape;227;p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36"/>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30" name="Google Shape;230;p36"/>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231" name="Google Shape;231;p36"/>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232" name="Google Shape;232;p36"/>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3" name="Shape 233"/>
        <p:cNvGrpSpPr/>
        <p:nvPr/>
      </p:nvGrpSpPr>
      <p:grpSpPr>
        <a:xfrm>
          <a:off x="0" y="0"/>
          <a:ext cx="0" cy="0"/>
          <a:chOff x="0" y="0"/>
          <a:chExt cx="0" cy="0"/>
        </a:xfrm>
      </p:grpSpPr>
      <p:sp>
        <p:nvSpPr>
          <p:cNvPr id="234" name="Google Shape;234;p37"/>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39" name="Shape 239"/>
        <p:cNvGrpSpPr/>
        <p:nvPr/>
      </p:nvGrpSpPr>
      <p:grpSpPr>
        <a:xfrm>
          <a:off x="0" y="0"/>
          <a:ext cx="0" cy="0"/>
          <a:chOff x="0" y="0"/>
          <a:chExt cx="0" cy="0"/>
        </a:xfrm>
      </p:grpSpPr>
      <p:sp>
        <p:nvSpPr>
          <p:cNvPr id="240" name="Google Shape;240;p39"/>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1" name="Google Shape;241;p39"/>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2" name="Google Shape;242;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3" name="Shape 243"/>
        <p:cNvGrpSpPr/>
        <p:nvPr/>
      </p:nvGrpSpPr>
      <p:grpSpPr>
        <a:xfrm>
          <a:off x="0" y="0"/>
          <a:ext cx="0" cy="0"/>
          <a:chOff x="0" y="0"/>
          <a:chExt cx="0" cy="0"/>
        </a:xfrm>
      </p:grpSpPr>
      <p:sp>
        <p:nvSpPr>
          <p:cNvPr id="244" name="Google Shape;244;p40"/>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5" name="Google Shape;245;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46" name="Shape 246"/>
        <p:cNvGrpSpPr/>
        <p:nvPr/>
      </p:nvGrpSpPr>
      <p:grpSpPr>
        <a:xfrm>
          <a:off x="0" y="0"/>
          <a:ext cx="0" cy="0"/>
          <a:chOff x="0" y="0"/>
          <a:chExt cx="0" cy="0"/>
        </a:xfrm>
      </p:grpSpPr>
      <p:sp>
        <p:nvSpPr>
          <p:cNvPr id="247" name="Google Shape;247;p4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8" name="Google Shape;248;p41"/>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9" name="Google Shape;24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250" name="Shape 250"/>
        <p:cNvGrpSpPr/>
        <p:nvPr/>
      </p:nvGrpSpPr>
      <p:grpSpPr>
        <a:xfrm>
          <a:off x="0" y="0"/>
          <a:ext cx="0" cy="0"/>
          <a:chOff x="0" y="0"/>
          <a:chExt cx="0" cy="0"/>
        </a:xfrm>
      </p:grpSpPr>
      <p:sp>
        <p:nvSpPr>
          <p:cNvPr id="251" name="Google Shape;251;p42"/>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42"/>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3" name="Google Shape;25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BEBEB"/>
        </a:solidFill>
      </p:bgPr>
    </p:bg>
    <p:spTree>
      <p:nvGrpSpPr>
        <p:cNvPr id="254" name="Shape 254"/>
        <p:cNvGrpSpPr/>
        <p:nvPr/>
      </p:nvGrpSpPr>
      <p:grpSpPr>
        <a:xfrm>
          <a:off x="0" y="0"/>
          <a:ext cx="0" cy="0"/>
          <a:chOff x="0" y="0"/>
          <a:chExt cx="0" cy="0"/>
        </a:xfrm>
      </p:grpSpPr>
      <p:sp>
        <p:nvSpPr>
          <p:cNvPr id="255" name="Google Shape;255;p43"/>
          <p:cNvSpPr txBox="1"/>
          <p:nvPr>
            <p:ph type="title"/>
          </p:nvPr>
        </p:nvSpPr>
        <p:spPr>
          <a:xfrm>
            <a:off x="464100" y="368825"/>
            <a:ext cx="8520600" cy="572700"/>
          </a:xfrm>
          <a:prstGeom prst="rect">
            <a:avLst/>
          </a:prstGeom>
        </p:spPr>
        <p:txBody>
          <a:bodyPr anchorCtr="0" anchor="t" bIns="91425" lIns="91425" spcFirstLastPara="1" rIns="91425" wrap="square" tIns="91425"/>
          <a:lstStyle>
            <a:lvl1pPr lvl="0" rtl="0">
              <a:spcBef>
                <a:spcPts val="0"/>
              </a:spcBef>
              <a:spcAft>
                <a:spcPts val="0"/>
              </a:spcAft>
              <a:buSzPts val="2000"/>
              <a:buFont typeface="Karla"/>
              <a:buNone/>
              <a:defRPr sz="2000">
                <a:latin typeface="Karla"/>
                <a:ea typeface="Karla"/>
                <a:cs typeface="Karla"/>
                <a:sym typeface="Karla"/>
              </a:defRPr>
            </a:lvl1pPr>
            <a:lvl2pPr lvl="1" rtl="0">
              <a:spcBef>
                <a:spcPts val="0"/>
              </a:spcBef>
              <a:spcAft>
                <a:spcPts val="0"/>
              </a:spcAft>
              <a:buSzPts val="2000"/>
              <a:buFont typeface="Karla"/>
              <a:buNone/>
              <a:defRPr sz="2000">
                <a:latin typeface="Karla"/>
                <a:ea typeface="Karla"/>
                <a:cs typeface="Karla"/>
                <a:sym typeface="Karla"/>
              </a:defRPr>
            </a:lvl2pPr>
            <a:lvl3pPr lvl="2" rtl="0">
              <a:spcBef>
                <a:spcPts val="0"/>
              </a:spcBef>
              <a:spcAft>
                <a:spcPts val="0"/>
              </a:spcAft>
              <a:buSzPts val="2000"/>
              <a:buFont typeface="Karla"/>
              <a:buNone/>
              <a:defRPr sz="2000">
                <a:latin typeface="Karla"/>
                <a:ea typeface="Karla"/>
                <a:cs typeface="Karla"/>
                <a:sym typeface="Karla"/>
              </a:defRPr>
            </a:lvl3pPr>
            <a:lvl4pPr lvl="3" rtl="0">
              <a:spcBef>
                <a:spcPts val="0"/>
              </a:spcBef>
              <a:spcAft>
                <a:spcPts val="0"/>
              </a:spcAft>
              <a:buSzPts val="2000"/>
              <a:buFont typeface="Karla"/>
              <a:buNone/>
              <a:defRPr sz="2000">
                <a:latin typeface="Karla"/>
                <a:ea typeface="Karla"/>
                <a:cs typeface="Karla"/>
                <a:sym typeface="Karla"/>
              </a:defRPr>
            </a:lvl4pPr>
            <a:lvl5pPr lvl="4" rtl="0">
              <a:spcBef>
                <a:spcPts val="0"/>
              </a:spcBef>
              <a:spcAft>
                <a:spcPts val="0"/>
              </a:spcAft>
              <a:buSzPts val="2000"/>
              <a:buFont typeface="Karla"/>
              <a:buNone/>
              <a:defRPr sz="2000">
                <a:latin typeface="Karla"/>
                <a:ea typeface="Karla"/>
                <a:cs typeface="Karla"/>
                <a:sym typeface="Karla"/>
              </a:defRPr>
            </a:lvl5pPr>
            <a:lvl6pPr lvl="5" rtl="0">
              <a:spcBef>
                <a:spcPts val="0"/>
              </a:spcBef>
              <a:spcAft>
                <a:spcPts val="0"/>
              </a:spcAft>
              <a:buSzPts val="2000"/>
              <a:buFont typeface="Karla"/>
              <a:buNone/>
              <a:defRPr sz="2000">
                <a:latin typeface="Karla"/>
                <a:ea typeface="Karla"/>
                <a:cs typeface="Karla"/>
                <a:sym typeface="Karla"/>
              </a:defRPr>
            </a:lvl6pPr>
            <a:lvl7pPr lvl="6" rtl="0">
              <a:spcBef>
                <a:spcPts val="0"/>
              </a:spcBef>
              <a:spcAft>
                <a:spcPts val="0"/>
              </a:spcAft>
              <a:buSzPts val="2000"/>
              <a:buFont typeface="Karla"/>
              <a:buNone/>
              <a:defRPr sz="2000">
                <a:latin typeface="Karla"/>
                <a:ea typeface="Karla"/>
                <a:cs typeface="Karla"/>
                <a:sym typeface="Karla"/>
              </a:defRPr>
            </a:lvl7pPr>
            <a:lvl8pPr lvl="7" rtl="0">
              <a:spcBef>
                <a:spcPts val="0"/>
              </a:spcBef>
              <a:spcAft>
                <a:spcPts val="0"/>
              </a:spcAft>
              <a:buSzPts val="2000"/>
              <a:buFont typeface="Karla"/>
              <a:buNone/>
              <a:defRPr sz="2000">
                <a:latin typeface="Karla"/>
                <a:ea typeface="Karla"/>
                <a:cs typeface="Karla"/>
                <a:sym typeface="Karla"/>
              </a:defRPr>
            </a:lvl8pPr>
            <a:lvl9pPr lvl="8" rtl="0">
              <a:spcBef>
                <a:spcPts val="0"/>
              </a:spcBef>
              <a:spcAft>
                <a:spcPts val="0"/>
              </a:spcAft>
              <a:buSzPts val="2000"/>
              <a:buFont typeface="Karla"/>
              <a:buNone/>
              <a:defRPr sz="2000">
                <a:latin typeface="Karla"/>
                <a:ea typeface="Karla"/>
                <a:cs typeface="Karla"/>
                <a:sym typeface="Karla"/>
              </a:defRPr>
            </a:lvl9pPr>
          </a:lstStyle>
          <a:p/>
        </p:txBody>
      </p:sp>
      <p:sp>
        <p:nvSpPr>
          <p:cNvPr id="256" name="Google Shape;256;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7" name="Google Shape;257;p43"/>
          <p:cNvSpPr/>
          <p:nvPr/>
        </p:nvSpPr>
        <p:spPr>
          <a:xfrm>
            <a:off x="0" y="0"/>
            <a:ext cx="9144000" cy="9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8" name="Shape 258"/>
        <p:cNvGrpSpPr/>
        <p:nvPr/>
      </p:nvGrpSpPr>
      <p:grpSpPr>
        <a:xfrm>
          <a:off x="0" y="0"/>
          <a:ext cx="0" cy="0"/>
          <a:chOff x="0" y="0"/>
          <a:chExt cx="0" cy="0"/>
        </a:xfrm>
      </p:grpSpPr>
      <p:sp>
        <p:nvSpPr>
          <p:cNvPr id="259" name="Google Shape;259;p4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0" name="Google Shape;260;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61" name="Shape 261"/>
        <p:cNvGrpSpPr/>
        <p:nvPr/>
      </p:nvGrpSpPr>
      <p:grpSpPr>
        <a:xfrm>
          <a:off x="0" y="0"/>
          <a:ext cx="0" cy="0"/>
          <a:chOff x="0" y="0"/>
          <a:chExt cx="0" cy="0"/>
        </a:xfrm>
      </p:grpSpPr>
      <p:sp>
        <p:nvSpPr>
          <p:cNvPr id="262" name="Google Shape;262;p45"/>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3" name="Google Shape;263;p45"/>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4" name="Google Shape;26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65" name="Shape 265"/>
        <p:cNvGrpSpPr/>
        <p:nvPr/>
      </p:nvGrpSpPr>
      <p:grpSpPr>
        <a:xfrm>
          <a:off x="0" y="0"/>
          <a:ext cx="0" cy="0"/>
          <a:chOff x="0" y="0"/>
          <a:chExt cx="0" cy="0"/>
        </a:xfrm>
      </p:grpSpPr>
      <p:sp>
        <p:nvSpPr>
          <p:cNvPr id="266" name="Google Shape;266;p46"/>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7" name="Google Shape;267;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68" name="Shape 268"/>
        <p:cNvGrpSpPr/>
        <p:nvPr/>
      </p:nvGrpSpPr>
      <p:grpSpPr>
        <a:xfrm>
          <a:off x="0" y="0"/>
          <a:ext cx="0" cy="0"/>
          <a:chOff x="0" y="0"/>
          <a:chExt cx="0" cy="0"/>
        </a:xfrm>
      </p:grpSpPr>
      <p:sp>
        <p:nvSpPr>
          <p:cNvPr id="269" name="Google Shape;269;p4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1" name="Google Shape;271;p4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2" name="Google Shape;272;p4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3" name="Google Shape;273;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74" name="Shape 274"/>
        <p:cNvGrpSpPr/>
        <p:nvPr/>
      </p:nvGrpSpPr>
      <p:grpSpPr>
        <a:xfrm>
          <a:off x="0" y="0"/>
          <a:ext cx="0" cy="0"/>
          <a:chOff x="0" y="0"/>
          <a:chExt cx="0" cy="0"/>
        </a:xfrm>
      </p:grpSpPr>
      <p:sp>
        <p:nvSpPr>
          <p:cNvPr id="275" name="Google Shape;275;p48"/>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276" name="Google Shape;276;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77" name="Shape 277"/>
        <p:cNvGrpSpPr/>
        <p:nvPr/>
      </p:nvGrpSpPr>
      <p:grpSpPr>
        <a:xfrm>
          <a:off x="0" y="0"/>
          <a:ext cx="0" cy="0"/>
          <a:chOff x="0" y="0"/>
          <a:chExt cx="0" cy="0"/>
        </a:xfrm>
      </p:grpSpPr>
      <p:sp>
        <p:nvSpPr>
          <p:cNvPr id="278" name="Google Shape;278;p4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79" name="Google Shape;279;p49"/>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0" name="Google Shape;280;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1" name="Shape 281"/>
        <p:cNvGrpSpPr/>
        <p:nvPr/>
      </p:nvGrpSpPr>
      <p:grpSpPr>
        <a:xfrm>
          <a:off x="0" y="0"/>
          <a:ext cx="0" cy="0"/>
          <a:chOff x="0" y="0"/>
          <a:chExt cx="0" cy="0"/>
        </a:xfrm>
      </p:grpSpPr>
      <p:sp>
        <p:nvSpPr>
          <p:cNvPr id="282" name="Google Shape;282;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EDF0F4"/>
        </a:solidFill>
      </p:bgPr>
    </p:bg>
    <p:spTree>
      <p:nvGrpSpPr>
        <p:cNvPr id="287" name="Shape 287"/>
        <p:cNvGrpSpPr/>
        <p:nvPr/>
      </p:nvGrpSpPr>
      <p:grpSpPr>
        <a:xfrm>
          <a:off x="0" y="0"/>
          <a:ext cx="0" cy="0"/>
          <a:chOff x="0" y="0"/>
          <a:chExt cx="0" cy="0"/>
        </a:xfrm>
      </p:grpSpPr>
      <p:sp>
        <p:nvSpPr>
          <p:cNvPr id="288" name="Google Shape;288;p5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 name="Google Shape;289;p52"/>
          <p:cNvGrpSpPr/>
          <p:nvPr/>
        </p:nvGrpSpPr>
        <p:grpSpPr>
          <a:xfrm>
            <a:off x="830392" y="1191256"/>
            <a:ext cx="745763" cy="45826"/>
            <a:chOff x="4580561" y="2589004"/>
            <a:chExt cx="1064464" cy="25200"/>
          </a:xfrm>
        </p:grpSpPr>
        <p:sp>
          <p:nvSpPr>
            <p:cNvPr id="290" name="Google Shape;290;p52"/>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2"/>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5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93" name="Google Shape;293;p5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4" name="Google Shape;294;p52"/>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979D"/>
        </a:solidFill>
      </p:bgPr>
    </p:bg>
    <p:spTree>
      <p:nvGrpSpPr>
        <p:cNvPr id="295" name="Shape 295"/>
        <p:cNvGrpSpPr/>
        <p:nvPr/>
      </p:nvGrpSpPr>
      <p:grpSpPr>
        <a:xfrm>
          <a:off x="0" y="0"/>
          <a:ext cx="0" cy="0"/>
          <a:chOff x="0" y="0"/>
          <a:chExt cx="0" cy="0"/>
        </a:xfrm>
      </p:grpSpPr>
      <p:grpSp>
        <p:nvGrpSpPr>
          <p:cNvPr id="296" name="Google Shape;296;p53"/>
          <p:cNvGrpSpPr/>
          <p:nvPr/>
        </p:nvGrpSpPr>
        <p:grpSpPr>
          <a:xfrm>
            <a:off x="830392" y="1191256"/>
            <a:ext cx="745763" cy="45826"/>
            <a:chOff x="4580561" y="2589004"/>
            <a:chExt cx="1064464" cy="25200"/>
          </a:xfrm>
        </p:grpSpPr>
        <p:sp>
          <p:nvSpPr>
            <p:cNvPr id="297" name="Google Shape;297;p5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5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00" name="Google Shape;300;p53"/>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01" name="Google Shape;301;p53"/>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02" name="Shape 302"/>
        <p:cNvGrpSpPr/>
        <p:nvPr/>
      </p:nvGrpSpPr>
      <p:grpSpPr>
        <a:xfrm>
          <a:off x="0" y="0"/>
          <a:ext cx="0" cy="0"/>
          <a:chOff x="0" y="0"/>
          <a:chExt cx="0" cy="0"/>
        </a:xfrm>
      </p:grpSpPr>
      <p:sp>
        <p:nvSpPr>
          <p:cNvPr id="303" name="Google Shape;303;p54"/>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5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05" name="Google Shape;305;p5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06" name="Google Shape;306;p54"/>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54"/>
          <p:cNvGrpSpPr/>
          <p:nvPr/>
        </p:nvGrpSpPr>
        <p:grpSpPr>
          <a:xfrm>
            <a:off x="830392" y="1191256"/>
            <a:ext cx="745763" cy="45826"/>
            <a:chOff x="4580561" y="2589004"/>
            <a:chExt cx="1064464" cy="25200"/>
          </a:xfrm>
        </p:grpSpPr>
        <p:sp>
          <p:nvSpPr>
            <p:cNvPr id="308" name="Google Shape;308;p54"/>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4"/>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0" name="Google Shape;310;p54"/>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311" name="Google Shape;311;p54"/>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312" name="Google Shape;312;p54"/>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3" name="Shape 313"/>
        <p:cNvGrpSpPr/>
        <p:nvPr/>
      </p:nvGrpSpPr>
      <p:grpSpPr>
        <a:xfrm>
          <a:off x="0" y="0"/>
          <a:ext cx="0" cy="0"/>
          <a:chOff x="0" y="0"/>
          <a:chExt cx="0" cy="0"/>
        </a:xfrm>
      </p:grpSpPr>
      <p:sp>
        <p:nvSpPr>
          <p:cNvPr id="314" name="Google Shape;314;p5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15" name="Google Shape;315;p5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16" name="Google Shape;316;p5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17" name="Google Shape;317;p55"/>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318" name="Google Shape;318;p55"/>
          <p:cNvGrpSpPr/>
          <p:nvPr/>
        </p:nvGrpSpPr>
        <p:grpSpPr>
          <a:xfrm>
            <a:off x="830392" y="1191256"/>
            <a:ext cx="745763" cy="45826"/>
            <a:chOff x="4580561" y="2589004"/>
            <a:chExt cx="1064464" cy="25200"/>
          </a:xfrm>
        </p:grpSpPr>
        <p:sp>
          <p:nvSpPr>
            <p:cNvPr id="319" name="Google Shape;319;p55"/>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5"/>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 name="Google Shape;321;p55"/>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55"/>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323" name="Google Shape;323;p55"/>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324" name="Google Shape;324;p55"/>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5" name="Shape 325"/>
        <p:cNvGrpSpPr/>
        <p:nvPr/>
      </p:nvGrpSpPr>
      <p:grpSpPr>
        <a:xfrm>
          <a:off x="0" y="0"/>
          <a:ext cx="0" cy="0"/>
          <a:chOff x="0" y="0"/>
          <a:chExt cx="0" cy="0"/>
        </a:xfrm>
      </p:grpSpPr>
      <p:sp>
        <p:nvSpPr>
          <p:cNvPr id="326" name="Google Shape;326;p5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27" name="Google Shape;327;p56"/>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328" name="Google Shape;328;p56"/>
          <p:cNvGrpSpPr/>
          <p:nvPr/>
        </p:nvGrpSpPr>
        <p:grpSpPr>
          <a:xfrm>
            <a:off x="830392" y="1191256"/>
            <a:ext cx="745763" cy="45826"/>
            <a:chOff x="4580561" y="2589004"/>
            <a:chExt cx="1064464" cy="25200"/>
          </a:xfrm>
        </p:grpSpPr>
        <p:sp>
          <p:nvSpPr>
            <p:cNvPr id="329" name="Google Shape;329;p56"/>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6"/>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56"/>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56"/>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333" name="Google Shape;333;p56"/>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334" name="Google Shape;334;p56"/>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5" name="Shape 335"/>
        <p:cNvGrpSpPr/>
        <p:nvPr/>
      </p:nvGrpSpPr>
      <p:grpSpPr>
        <a:xfrm>
          <a:off x="0" y="0"/>
          <a:ext cx="0" cy="0"/>
          <a:chOff x="0" y="0"/>
          <a:chExt cx="0" cy="0"/>
        </a:xfrm>
      </p:grpSpPr>
      <p:sp>
        <p:nvSpPr>
          <p:cNvPr id="336" name="Google Shape;336;p5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37" name="Google Shape;337;p5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38" name="Google Shape;338;p57"/>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339" name="Google Shape;339;p57"/>
          <p:cNvGrpSpPr/>
          <p:nvPr/>
        </p:nvGrpSpPr>
        <p:grpSpPr>
          <a:xfrm>
            <a:off x="830392" y="1191256"/>
            <a:ext cx="745763" cy="45826"/>
            <a:chOff x="4580561" y="2589004"/>
            <a:chExt cx="1064464" cy="25200"/>
          </a:xfrm>
        </p:grpSpPr>
        <p:sp>
          <p:nvSpPr>
            <p:cNvPr id="340" name="Google Shape;340;p57"/>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7"/>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57"/>
          <p:cNvSpPr/>
          <p:nvPr/>
        </p:nvSpPr>
        <p:spPr>
          <a:xfrm>
            <a:off x="0" y="0"/>
            <a:ext cx="9144000" cy="4878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3" name="Google Shape;343;p57"/>
          <p:cNvPicPr preferRelativeResize="0"/>
          <p:nvPr/>
        </p:nvPicPr>
        <p:blipFill>
          <a:blip r:embed="rId2">
            <a:alphaModFix/>
          </a:blip>
          <a:stretch>
            <a:fillRect/>
          </a:stretch>
        </p:blipFill>
        <p:spPr>
          <a:xfrm>
            <a:off x="7291828" y="154669"/>
            <a:ext cx="1551048" cy="178425"/>
          </a:xfrm>
          <a:prstGeom prst="rect">
            <a:avLst/>
          </a:prstGeom>
          <a:noFill/>
          <a:ln>
            <a:noFill/>
          </a:ln>
        </p:spPr>
      </p:pic>
      <p:sp>
        <p:nvSpPr>
          <p:cNvPr id="344" name="Google Shape;344;p57"/>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345" name="Google Shape;345;p57"/>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A3D8DC"/>
        </a:solidFill>
      </p:bgPr>
    </p:bg>
    <p:spTree>
      <p:nvGrpSpPr>
        <p:cNvPr id="346" name="Shape 346"/>
        <p:cNvGrpSpPr/>
        <p:nvPr/>
      </p:nvGrpSpPr>
      <p:grpSpPr>
        <a:xfrm>
          <a:off x="0" y="0"/>
          <a:ext cx="0" cy="0"/>
          <a:chOff x="0" y="0"/>
          <a:chExt cx="0" cy="0"/>
        </a:xfrm>
      </p:grpSpPr>
      <p:grpSp>
        <p:nvGrpSpPr>
          <p:cNvPr id="347" name="Google Shape;347;p58"/>
          <p:cNvGrpSpPr/>
          <p:nvPr/>
        </p:nvGrpSpPr>
        <p:grpSpPr>
          <a:xfrm>
            <a:off x="830392" y="4169130"/>
            <a:ext cx="745763" cy="45826"/>
            <a:chOff x="4580561" y="2589004"/>
            <a:chExt cx="1064464" cy="25200"/>
          </a:xfrm>
        </p:grpSpPr>
        <p:sp>
          <p:nvSpPr>
            <p:cNvPr id="348" name="Google Shape;348;p58"/>
            <p:cNvSpPr/>
            <p:nvPr/>
          </p:nvSpPr>
          <p:spPr>
            <a:xfrm rot="-5400000">
              <a:off x="5366325" y="2335504"/>
              <a:ext cx="25200" cy="5322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8"/>
            <p:cNvSpPr/>
            <p:nvPr/>
          </p:nvSpPr>
          <p:spPr>
            <a:xfrm rot="-5400000">
              <a:off x="4836311" y="2333254"/>
              <a:ext cx="25200" cy="5367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 name="Google Shape;350;p5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rtl="0">
              <a:spcBef>
                <a:spcPts val="0"/>
              </a:spcBef>
              <a:spcAft>
                <a:spcPts val="0"/>
              </a:spcAft>
              <a:buClr>
                <a:srgbClr val="255C67"/>
              </a:buClr>
              <a:buSzPts val="3600"/>
              <a:buNone/>
              <a:defRPr sz="3600">
                <a:solidFill>
                  <a:srgbClr val="255C67"/>
                </a:solidFill>
              </a:defRPr>
            </a:lvl1pPr>
            <a:lvl2pPr lvl="1" rtl="0">
              <a:spcBef>
                <a:spcPts val="0"/>
              </a:spcBef>
              <a:spcAft>
                <a:spcPts val="0"/>
              </a:spcAft>
              <a:buClr>
                <a:srgbClr val="255C67"/>
              </a:buClr>
              <a:buSzPts val="3600"/>
              <a:buNone/>
              <a:defRPr sz="3600">
                <a:solidFill>
                  <a:srgbClr val="255C67"/>
                </a:solidFill>
              </a:defRPr>
            </a:lvl2pPr>
            <a:lvl3pPr lvl="2" rtl="0">
              <a:spcBef>
                <a:spcPts val="0"/>
              </a:spcBef>
              <a:spcAft>
                <a:spcPts val="0"/>
              </a:spcAft>
              <a:buClr>
                <a:srgbClr val="255C67"/>
              </a:buClr>
              <a:buSzPts val="3600"/>
              <a:buNone/>
              <a:defRPr sz="3600">
                <a:solidFill>
                  <a:srgbClr val="255C67"/>
                </a:solidFill>
              </a:defRPr>
            </a:lvl3pPr>
            <a:lvl4pPr lvl="3" rtl="0">
              <a:spcBef>
                <a:spcPts val="0"/>
              </a:spcBef>
              <a:spcAft>
                <a:spcPts val="0"/>
              </a:spcAft>
              <a:buClr>
                <a:srgbClr val="255C67"/>
              </a:buClr>
              <a:buSzPts val="3600"/>
              <a:buNone/>
              <a:defRPr sz="3600">
                <a:solidFill>
                  <a:srgbClr val="255C67"/>
                </a:solidFill>
              </a:defRPr>
            </a:lvl4pPr>
            <a:lvl5pPr lvl="4" rtl="0">
              <a:spcBef>
                <a:spcPts val="0"/>
              </a:spcBef>
              <a:spcAft>
                <a:spcPts val="0"/>
              </a:spcAft>
              <a:buClr>
                <a:srgbClr val="255C67"/>
              </a:buClr>
              <a:buSzPts val="3600"/>
              <a:buNone/>
              <a:defRPr sz="3600">
                <a:solidFill>
                  <a:srgbClr val="255C67"/>
                </a:solidFill>
              </a:defRPr>
            </a:lvl5pPr>
            <a:lvl6pPr lvl="5" rtl="0">
              <a:spcBef>
                <a:spcPts val="0"/>
              </a:spcBef>
              <a:spcAft>
                <a:spcPts val="0"/>
              </a:spcAft>
              <a:buClr>
                <a:srgbClr val="255C67"/>
              </a:buClr>
              <a:buSzPts val="3600"/>
              <a:buNone/>
              <a:defRPr sz="3600">
                <a:solidFill>
                  <a:srgbClr val="255C67"/>
                </a:solidFill>
              </a:defRPr>
            </a:lvl6pPr>
            <a:lvl7pPr lvl="6" rtl="0">
              <a:spcBef>
                <a:spcPts val="0"/>
              </a:spcBef>
              <a:spcAft>
                <a:spcPts val="0"/>
              </a:spcAft>
              <a:buClr>
                <a:srgbClr val="255C67"/>
              </a:buClr>
              <a:buSzPts val="3600"/>
              <a:buNone/>
              <a:defRPr sz="3600">
                <a:solidFill>
                  <a:srgbClr val="255C67"/>
                </a:solidFill>
              </a:defRPr>
            </a:lvl7pPr>
            <a:lvl8pPr lvl="7" rtl="0">
              <a:spcBef>
                <a:spcPts val="0"/>
              </a:spcBef>
              <a:spcAft>
                <a:spcPts val="0"/>
              </a:spcAft>
              <a:buClr>
                <a:srgbClr val="255C67"/>
              </a:buClr>
              <a:buSzPts val="3600"/>
              <a:buNone/>
              <a:defRPr sz="3600">
                <a:solidFill>
                  <a:srgbClr val="255C67"/>
                </a:solidFill>
              </a:defRPr>
            </a:lvl8pPr>
            <a:lvl9pPr lvl="8" rtl="0">
              <a:spcBef>
                <a:spcPts val="0"/>
              </a:spcBef>
              <a:spcAft>
                <a:spcPts val="0"/>
              </a:spcAft>
              <a:buClr>
                <a:srgbClr val="255C67"/>
              </a:buClr>
              <a:buSzPts val="3600"/>
              <a:buNone/>
              <a:defRPr sz="3600">
                <a:solidFill>
                  <a:srgbClr val="255C67"/>
                </a:solidFill>
              </a:defRPr>
            </a:lvl9pPr>
          </a:lstStyle>
          <a:p/>
        </p:txBody>
      </p:sp>
      <p:sp>
        <p:nvSpPr>
          <p:cNvPr id="351" name="Google Shape;351;p58"/>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52" name="Google Shape;352;p58"/>
          <p:cNvPicPr preferRelativeResize="0"/>
          <p:nvPr/>
        </p:nvPicPr>
        <p:blipFill>
          <a:blip r:embed="rId2">
            <a:alphaModFix/>
          </a:blip>
          <a:stretch>
            <a:fillRect/>
          </a:stretch>
        </p:blipFill>
        <p:spPr>
          <a:xfrm>
            <a:off x="7291828" y="154669"/>
            <a:ext cx="1551048" cy="1784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3" name="Shape 353"/>
        <p:cNvGrpSpPr/>
        <p:nvPr/>
      </p:nvGrpSpPr>
      <p:grpSpPr>
        <a:xfrm>
          <a:off x="0" y="0"/>
          <a:ext cx="0" cy="0"/>
          <a:chOff x="0" y="0"/>
          <a:chExt cx="0" cy="0"/>
        </a:xfrm>
      </p:grpSpPr>
      <p:sp>
        <p:nvSpPr>
          <p:cNvPr id="354" name="Google Shape;354;p59"/>
          <p:cNvSpPr/>
          <p:nvPr/>
        </p:nvSpPr>
        <p:spPr>
          <a:xfrm>
            <a:off x="0" y="0"/>
            <a:ext cx="4572000" cy="51435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56" name="Google Shape;356;p5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57" name="Google Shape;357;p5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58" name="Google Shape;358;p59"/>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359" name="Google Shape;359;p59"/>
          <p:cNvGrpSpPr/>
          <p:nvPr/>
        </p:nvGrpSpPr>
        <p:grpSpPr>
          <a:xfrm>
            <a:off x="830392" y="1191256"/>
            <a:ext cx="745763" cy="45826"/>
            <a:chOff x="4580561" y="2589004"/>
            <a:chExt cx="1064464" cy="25200"/>
          </a:xfrm>
        </p:grpSpPr>
        <p:sp>
          <p:nvSpPr>
            <p:cNvPr id="360" name="Google Shape;360;p59"/>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9"/>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2" name="Google Shape;362;p59"/>
          <p:cNvPicPr preferRelativeResize="0"/>
          <p:nvPr/>
        </p:nvPicPr>
        <p:blipFill>
          <a:blip r:embed="rId2">
            <a:alphaModFix/>
          </a:blip>
          <a:stretch>
            <a:fillRect/>
          </a:stretch>
        </p:blipFill>
        <p:spPr>
          <a:xfrm>
            <a:off x="7291828" y="154669"/>
            <a:ext cx="1551048" cy="17842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2">
  <p:cSld name="CAPTION_ONLY">
    <p:spTree>
      <p:nvGrpSpPr>
        <p:cNvPr id="363" name="Shape 363"/>
        <p:cNvGrpSpPr/>
        <p:nvPr/>
      </p:nvGrpSpPr>
      <p:grpSpPr>
        <a:xfrm>
          <a:off x="0" y="0"/>
          <a:ext cx="0" cy="0"/>
          <a:chOff x="0" y="0"/>
          <a:chExt cx="0" cy="0"/>
        </a:xfrm>
      </p:grpSpPr>
      <p:sp>
        <p:nvSpPr>
          <p:cNvPr id="364" name="Google Shape;364;p6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365" name="Google Shape;365;p60"/>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66" name="Google Shape;366;p60"/>
          <p:cNvPicPr preferRelativeResize="0"/>
          <p:nvPr/>
        </p:nvPicPr>
        <p:blipFill>
          <a:blip r:embed="rId2">
            <a:alphaModFix/>
          </a:blip>
          <a:stretch>
            <a:fillRect/>
          </a:stretch>
        </p:blipFill>
        <p:spPr>
          <a:xfrm>
            <a:off x="7291828" y="154669"/>
            <a:ext cx="1551048" cy="17842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00979D"/>
        </a:solidFill>
      </p:bgPr>
    </p:bg>
    <p:spTree>
      <p:nvGrpSpPr>
        <p:cNvPr id="367" name="Shape 367"/>
        <p:cNvGrpSpPr/>
        <p:nvPr/>
      </p:nvGrpSpPr>
      <p:grpSpPr>
        <a:xfrm>
          <a:off x="0" y="0"/>
          <a:ext cx="0" cy="0"/>
          <a:chOff x="0" y="0"/>
          <a:chExt cx="0" cy="0"/>
        </a:xfrm>
      </p:grpSpPr>
      <p:grpSp>
        <p:nvGrpSpPr>
          <p:cNvPr id="368" name="Google Shape;368;p61"/>
          <p:cNvGrpSpPr/>
          <p:nvPr/>
        </p:nvGrpSpPr>
        <p:grpSpPr>
          <a:xfrm>
            <a:off x="830392" y="4169130"/>
            <a:ext cx="745763" cy="45826"/>
            <a:chOff x="4580561" y="2589004"/>
            <a:chExt cx="1064464" cy="25200"/>
          </a:xfrm>
        </p:grpSpPr>
        <p:sp>
          <p:nvSpPr>
            <p:cNvPr id="369" name="Google Shape;369;p6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6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372" name="Google Shape;372;p6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373" name="Google Shape;373;p61"/>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74" name="Google Shape;374;p61"/>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5" name="Shape 375"/>
        <p:cNvGrpSpPr/>
        <p:nvPr/>
      </p:nvGrpSpPr>
      <p:grpSpPr>
        <a:xfrm>
          <a:off x="0" y="0"/>
          <a:ext cx="0" cy="0"/>
          <a:chOff x="0" y="0"/>
          <a:chExt cx="0" cy="0"/>
        </a:xfrm>
      </p:grpSpPr>
      <p:sp>
        <p:nvSpPr>
          <p:cNvPr id="376" name="Google Shape;376;p62"/>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434343"/>
        </a:solidFill>
      </p:bgPr>
    </p:bg>
    <p:spTree>
      <p:nvGrpSpPr>
        <p:cNvPr id="381" name="Shape 381"/>
        <p:cNvGrpSpPr/>
        <p:nvPr/>
      </p:nvGrpSpPr>
      <p:grpSpPr>
        <a:xfrm>
          <a:off x="0" y="0"/>
          <a:ext cx="0" cy="0"/>
          <a:chOff x="0" y="0"/>
          <a:chExt cx="0" cy="0"/>
        </a:xfrm>
      </p:grpSpPr>
      <p:sp>
        <p:nvSpPr>
          <p:cNvPr id="382" name="Google Shape;382;p64"/>
          <p:cNvSpPr/>
          <p:nvPr/>
        </p:nvSpPr>
        <p:spPr>
          <a:xfrm>
            <a:off x="0" y="0"/>
            <a:ext cx="9144000" cy="4878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 name="Google Shape;383;p64"/>
          <p:cNvGrpSpPr/>
          <p:nvPr/>
        </p:nvGrpSpPr>
        <p:grpSpPr>
          <a:xfrm>
            <a:off x="830392" y="1191256"/>
            <a:ext cx="745763" cy="45826"/>
            <a:chOff x="4580561" y="2589004"/>
            <a:chExt cx="1064464" cy="25200"/>
          </a:xfrm>
        </p:grpSpPr>
        <p:sp>
          <p:nvSpPr>
            <p:cNvPr id="384" name="Google Shape;384;p64"/>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4"/>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64"/>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rgbClr val="EDF0F4"/>
              </a:buClr>
              <a:buSzPts val="4200"/>
              <a:buNone/>
              <a:defRPr sz="4200">
                <a:solidFill>
                  <a:srgbClr val="EDF0F4"/>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387" name="Google Shape;387;p64"/>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EDF0F4"/>
              </a:buClr>
              <a:buSzPts val="1600"/>
              <a:buNone/>
              <a:defRPr sz="1600">
                <a:solidFill>
                  <a:srgbClr val="EDF0F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88" name="Google Shape;388;p64"/>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979D"/>
        </a:solidFill>
      </p:bgPr>
    </p:bg>
    <p:spTree>
      <p:nvGrpSpPr>
        <p:cNvPr id="389" name="Shape 389"/>
        <p:cNvGrpSpPr/>
        <p:nvPr/>
      </p:nvGrpSpPr>
      <p:grpSpPr>
        <a:xfrm>
          <a:off x="0" y="0"/>
          <a:ext cx="0" cy="0"/>
          <a:chOff x="0" y="0"/>
          <a:chExt cx="0" cy="0"/>
        </a:xfrm>
      </p:grpSpPr>
      <p:grpSp>
        <p:nvGrpSpPr>
          <p:cNvPr id="390" name="Google Shape;390;p65"/>
          <p:cNvGrpSpPr/>
          <p:nvPr/>
        </p:nvGrpSpPr>
        <p:grpSpPr>
          <a:xfrm>
            <a:off x="830392" y="1191256"/>
            <a:ext cx="745763" cy="45826"/>
            <a:chOff x="4580561" y="2589004"/>
            <a:chExt cx="1064464" cy="25200"/>
          </a:xfrm>
        </p:grpSpPr>
        <p:sp>
          <p:nvSpPr>
            <p:cNvPr id="391" name="Google Shape;391;p6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3" name="Google Shape;393;p65"/>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94" name="Google Shape;394;p65"/>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395" name="Google Shape;395;p65"/>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96" name="Shape 396"/>
        <p:cNvGrpSpPr/>
        <p:nvPr/>
      </p:nvGrpSpPr>
      <p:grpSpPr>
        <a:xfrm>
          <a:off x="0" y="0"/>
          <a:ext cx="0" cy="0"/>
          <a:chOff x="0" y="0"/>
          <a:chExt cx="0" cy="0"/>
        </a:xfrm>
      </p:grpSpPr>
      <p:sp>
        <p:nvSpPr>
          <p:cNvPr id="397" name="Google Shape;397;p66"/>
          <p:cNvSpPr/>
          <p:nvPr/>
        </p:nvSpPr>
        <p:spPr>
          <a:xfrm>
            <a:off x="0" y="0"/>
            <a:ext cx="9144000" cy="4878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6"/>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399" name="Google Shape;399;p66"/>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00" name="Google Shape;400;p66"/>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01" name="Google Shape;401;p66"/>
          <p:cNvGrpSpPr/>
          <p:nvPr/>
        </p:nvGrpSpPr>
        <p:grpSpPr>
          <a:xfrm>
            <a:off x="830392" y="1191256"/>
            <a:ext cx="745763" cy="45826"/>
            <a:chOff x="4580561" y="2589004"/>
            <a:chExt cx="1064464" cy="25200"/>
          </a:xfrm>
        </p:grpSpPr>
        <p:sp>
          <p:nvSpPr>
            <p:cNvPr id="402" name="Google Shape;402;p66"/>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6"/>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4" name="Google Shape;404;p66"/>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
        <p:nvSpPr>
          <p:cNvPr id="405" name="Google Shape;405;p66"/>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BLICKHAN  |  IAU 2018</a:t>
            </a:r>
            <a:endParaRPr sz="1000">
              <a:solidFill>
                <a:srgbClr val="A6A7A9"/>
              </a:solidFill>
              <a:latin typeface="Karla"/>
              <a:ea typeface="Karla"/>
              <a:cs typeface="Karla"/>
              <a:sym typeface="Karla"/>
            </a:endParaRPr>
          </a:p>
          <a:p>
            <a:pPr indent="0" lvl="0" marL="0" rtl="0" algn="r">
              <a:spcBef>
                <a:spcPts val="0"/>
              </a:spcBef>
              <a:spcAft>
                <a:spcPts val="0"/>
              </a:spcAft>
              <a:buNone/>
            </a:pPr>
            <a:r>
              <a:t/>
            </a:r>
            <a:endParaRPr sz="1000">
              <a:solidFill>
                <a:srgbClr val="A6A7A9"/>
              </a:solidFill>
              <a:latin typeface="Karla"/>
              <a:ea typeface="Karla"/>
              <a:cs typeface="Karla"/>
              <a:sym typeface="Karla"/>
            </a:endParaRPr>
          </a:p>
        </p:txBody>
      </p:sp>
      <p:cxnSp>
        <p:nvCxnSpPr>
          <p:cNvPr id="406" name="Google Shape;406;p66"/>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07" name="Shape 407"/>
        <p:cNvGrpSpPr/>
        <p:nvPr/>
      </p:nvGrpSpPr>
      <p:grpSpPr>
        <a:xfrm>
          <a:off x="0" y="0"/>
          <a:ext cx="0" cy="0"/>
          <a:chOff x="0" y="0"/>
          <a:chExt cx="0" cy="0"/>
        </a:xfrm>
      </p:grpSpPr>
      <p:sp>
        <p:nvSpPr>
          <p:cNvPr id="408" name="Google Shape;408;p67"/>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SzPts val="2600"/>
              <a:buNone/>
              <a:defRPr sz="2600"/>
            </a:lvl1pPr>
            <a:lvl2pPr lvl="1" rtl="0">
              <a:spcBef>
                <a:spcPts val="0"/>
              </a:spcBef>
              <a:spcAft>
                <a:spcPts val="0"/>
              </a:spcAft>
              <a:buClr>
                <a:srgbClr val="EDF0F4"/>
              </a:buClr>
              <a:buSzPts val="2600"/>
              <a:buNone/>
              <a:defRPr sz="2600">
                <a:solidFill>
                  <a:srgbClr val="EDF0F4"/>
                </a:solidFill>
              </a:defRPr>
            </a:lvl2pPr>
            <a:lvl3pPr lvl="2" rtl="0">
              <a:spcBef>
                <a:spcPts val="0"/>
              </a:spcBef>
              <a:spcAft>
                <a:spcPts val="0"/>
              </a:spcAft>
              <a:buClr>
                <a:srgbClr val="EDF0F4"/>
              </a:buClr>
              <a:buSzPts val="2600"/>
              <a:buNone/>
              <a:defRPr sz="2600">
                <a:solidFill>
                  <a:srgbClr val="EDF0F4"/>
                </a:solidFill>
              </a:defRPr>
            </a:lvl3pPr>
            <a:lvl4pPr lvl="3" rtl="0">
              <a:spcBef>
                <a:spcPts val="0"/>
              </a:spcBef>
              <a:spcAft>
                <a:spcPts val="0"/>
              </a:spcAft>
              <a:buClr>
                <a:srgbClr val="EDF0F4"/>
              </a:buClr>
              <a:buSzPts val="2600"/>
              <a:buNone/>
              <a:defRPr sz="2600">
                <a:solidFill>
                  <a:srgbClr val="EDF0F4"/>
                </a:solidFill>
              </a:defRPr>
            </a:lvl4pPr>
            <a:lvl5pPr lvl="4" rtl="0">
              <a:spcBef>
                <a:spcPts val="0"/>
              </a:spcBef>
              <a:spcAft>
                <a:spcPts val="0"/>
              </a:spcAft>
              <a:buClr>
                <a:srgbClr val="EDF0F4"/>
              </a:buClr>
              <a:buSzPts val="2600"/>
              <a:buNone/>
              <a:defRPr sz="2600">
                <a:solidFill>
                  <a:srgbClr val="EDF0F4"/>
                </a:solidFill>
              </a:defRPr>
            </a:lvl5pPr>
            <a:lvl6pPr lvl="5" rtl="0">
              <a:spcBef>
                <a:spcPts val="0"/>
              </a:spcBef>
              <a:spcAft>
                <a:spcPts val="0"/>
              </a:spcAft>
              <a:buClr>
                <a:srgbClr val="EDF0F4"/>
              </a:buClr>
              <a:buSzPts val="2600"/>
              <a:buNone/>
              <a:defRPr sz="2600">
                <a:solidFill>
                  <a:srgbClr val="EDF0F4"/>
                </a:solidFill>
              </a:defRPr>
            </a:lvl6pPr>
            <a:lvl7pPr lvl="6" rtl="0">
              <a:spcBef>
                <a:spcPts val="0"/>
              </a:spcBef>
              <a:spcAft>
                <a:spcPts val="0"/>
              </a:spcAft>
              <a:buClr>
                <a:srgbClr val="EDF0F4"/>
              </a:buClr>
              <a:buSzPts val="2600"/>
              <a:buNone/>
              <a:defRPr sz="2600">
                <a:solidFill>
                  <a:srgbClr val="EDF0F4"/>
                </a:solidFill>
              </a:defRPr>
            </a:lvl7pPr>
            <a:lvl8pPr lvl="7" rtl="0">
              <a:spcBef>
                <a:spcPts val="0"/>
              </a:spcBef>
              <a:spcAft>
                <a:spcPts val="0"/>
              </a:spcAft>
              <a:buClr>
                <a:srgbClr val="EDF0F4"/>
              </a:buClr>
              <a:buSzPts val="2600"/>
              <a:buNone/>
              <a:defRPr sz="2600">
                <a:solidFill>
                  <a:srgbClr val="EDF0F4"/>
                </a:solidFill>
              </a:defRPr>
            </a:lvl8pPr>
            <a:lvl9pPr lvl="8" rtl="0">
              <a:spcBef>
                <a:spcPts val="0"/>
              </a:spcBef>
              <a:spcAft>
                <a:spcPts val="0"/>
              </a:spcAft>
              <a:buClr>
                <a:srgbClr val="EDF0F4"/>
              </a:buClr>
              <a:buSzPts val="2600"/>
              <a:buNone/>
              <a:defRPr sz="2600">
                <a:solidFill>
                  <a:srgbClr val="EDF0F4"/>
                </a:solidFill>
              </a:defRPr>
            </a:lvl9pPr>
          </a:lstStyle>
          <a:p/>
        </p:txBody>
      </p:sp>
      <p:sp>
        <p:nvSpPr>
          <p:cNvPr id="409" name="Google Shape;409;p67"/>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10" name="Google Shape;410;p67"/>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11" name="Google Shape;411;p67"/>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12" name="Google Shape;412;p67"/>
          <p:cNvGrpSpPr/>
          <p:nvPr/>
        </p:nvGrpSpPr>
        <p:grpSpPr>
          <a:xfrm>
            <a:off x="830392" y="1191256"/>
            <a:ext cx="745763" cy="45826"/>
            <a:chOff x="4580561" y="2589004"/>
            <a:chExt cx="1064464" cy="25200"/>
          </a:xfrm>
        </p:grpSpPr>
        <p:sp>
          <p:nvSpPr>
            <p:cNvPr id="413" name="Google Shape;413;p67"/>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7"/>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67"/>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416" name="Google Shape;416;p67"/>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
        <p:nvSpPr>
          <p:cNvPr id="417" name="Google Shape;417;p67"/>
          <p:cNvSpPr/>
          <p:nvPr/>
        </p:nvSpPr>
        <p:spPr>
          <a:xfrm>
            <a:off x="0" y="0"/>
            <a:ext cx="9144000" cy="4878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8" name="Google Shape;418;p67"/>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19" name="Shape 419"/>
        <p:cNvGrpSpPr/>
        <p:nvPr/>
      </p:nvGrpSpPr>
      <p:grpSpPr>
        <a:xfrm>
          <a:off x="0" y="0"/>
          <a:ext cx="0" cy="0"/>
          <a:chOff x="0" y="0"/>
          <a:chExt cx="0" cy="0"/>
        </a:xfrm>
      </p:grpSpPr>
      <p:sp>
        <p:nvSpPr>
          <p:cNvPr id="420" name="Google Shape;420;p68"/>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421" name="Google Shape;421;p68"/>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22" name="Google Shape;422;p68"/>
          <p:cNvGrpSpPr/>
          <p:nvPr/>
        </p:nvGrpSpPr>
        <p:grpSpPr>
          <a:xfrm>
            <a:off x="830392" y="1191256"/>
            <a:ext cx="745763" cy="45826"/>
            <a:chOff x="4580561" y="2589004"/>
            <a:chExt cx="1064464" cy="25200"/>
          </a:xfrm>
        </p:grpSpPr>
        <p:sp>
          <p:nvSpPr>
            <p:cNvPr id="423" name="Google Shape;423;p68"/>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8"/>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68"/>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426" name="Google Shape;426;p68"/>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
        <p:nvSpPr>
          <p:cNvPr id="427" name="Google Shape;427;p68"/>
          <p:cNvSpPr/>
          <p:nvPr/>
        </p:nvSpPr>
        <p:spPr>
          <a:xfrm>
            <a:off x="0" y="0"/>
            <a:ext cx="9144000" cy="4878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68"/>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29" name="Shape 429"/>
        <p:cNvGrpSpPr/>
        <p:nvPr/>
      </p:nvGrpSpPr>
      <p:grpSpPr>
        <a:xfrm>
          <a:off x="0" y="0"/>
          <a:ext cx="0" cy="0"/>
          <a:chOff x="0" y="0"/>
          <a:chExt cx="0" cy="0"/>
        </a:xfrm>
      </p:grpSpPr>
      <p:sp>
        <p:nvSpPr>
          <p:cNvPr id="430" name="Google Shape;430;p69"/>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431" name="Google Shape;431;p69"/>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32" name="Google Shape;432;p69"/>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33" name="Google Shape;433;p69"/>
          <p:cNvGrpSpPr/>
          <p:nvPr/>
        </p:nvGrpSpPr>
        <p:grpSpPr>
          <a:xfrm>
            <a:off x="830392" y="1191256"/>
            <a:ext cx="745763" cy="45826"/>
            <a:chOff x="4580561" y="2589004"/>
            <a:chExt cx="1064464" cy="25200"/>
          </a:xfrm>
        </p:grpSpPr>
        <p:sp>
          <p:nvSpPr>
            <p:cNvPr id="434" name="Google Shape;434;p69"/>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69"/>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69"/>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YOUR NAME  |  PRESENTATION TITLE: EDIT IN SLIDE &gt; MASTER</a:t>
            </a:r>
            <a:endParaRPr sz="1000">
              <a:solidFill>
                <a:srgbClr val="A6A7A9"/>
              </a:solidFill>
              <a:latin typeface="Karla"/>
              <a:ea typeface="Karla"/>
              <a:cs typeface="Karla"/>
              <a:sym typeface="Karla"/>
            </a:endParaRPr>
          </a:p>
        </p:txBody>
      </p:sp>
      <p:cxnSp>
        <p:nvCxnSpPr>
          <p:cNvPr id="437" name="Google Shape;437;p69"/>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sp>
        <p:nvSpPr>
          <p:cNvPr id="438" name="Google Shape;438;p69"/>
          <p:cNvSpPr/>
          <p:nvPr/>
        </p:nvSpPr>
        <p:spPr>
          <a:xfrm>
            <a:off x="0" y="0"/>
            <a:ext cx="9144000" cy="4878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9" name="Google Shape;439;p69"/>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A6A7A9"/>
        </a:solidFill>
      </p:bgPr>
    </p:bg>
    <p:spTree>
      <p:nvGrpSpPr>
        <p:cNvPr id="440" name="Shape 440"/>
        <p:cNvGrpSpPr/>
        <p:nvPr/>
      </p:nvGrpSpPr>
      <p:grpSpPr>
        <a:xfrm>
          <a:off x="0" y="0"/>
          <a:ext cx="0" cy="0"/>
          <a:chOff x="0" y="0"/>
          <a:chExt cx="0" cy="0"/>
        </a:xfrm>
      </p:grpSpPr>
      <p:grpSp>
        <p:nvGrpSpPr>
          <p:cNvPr id="441" name="Google Shape;441;p70"/>
          <p:cNvGrpSpPr/>
          <p:nvPr/>
        </p:nvGrpSpPr>
        <p:grpSpPr>
          <a:xfrm>
            <a:off x="830392" y="4169130"/>
            <a:ext cx="745763" cy="45826"/>
            <a:chOff x="4580561" y="2589004"/>
            <a:chExt cx="1064464" cy="25200"/>
          </a:xfrm>
        </p:grpSpPr>
        <p:sp>
          <p:nvSpPr>
            <p:cNvPr id="442" name="Google Shape;442;p70"/>
            <p:cNvSpPr/>
            <p:nvPr/>
          </p:nvSpPr>
          <p:spPr>
            <a:xfrm rot="-5400000">
              <a:off x="5366325" y="2335504"/>
              <a:ext cx="25200" cy="5322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70"/>
            <p:cNvSpPr/>
            <p:nvPr/>
          </p:nvSpPr>
          <p:spPr>
            <a:xfrm rot="-5400000">
              <a:off x="4836311" y="2333254"/>
              <a:ext cx="25200" cy="536700"/>
            </a:xfrm>
            <a:prstGeom prst="rect">
              <a:avLst/>
            </a:prstGeom>
            <a:solidFill>
              <a:srgbClr val="EDF0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70"/>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rtl="0">
              <a:spcBef>
                <a:spcPts val="0"/>
              </a:spcBef>
              <a:spcAft>
                <a:spcPts val="0"/>
              </a:spcAft>
              <a:buSzPts val="3600"/>
              <a:buNone/>
              <a:defRPr sz="3600"/>
            </a:lvl1pPr>
            <a:lvl2pPr lvl="1" rtl="0">
              <a:spcBef>
                <a:spcPts val="0"/>
              </a:spcBef>
              <a:spcAft>
                <a:spcPts val="0"/>
              </a:spcAft>
              <a:buClr>
                <a:srgbClr val="EDF0F4"/>
              </a:buClr>
              <a:buSzPts val="3600"/>
              <a:buNone/>
              <a:defRPr sz="3600">
                <a:solidFill>
                  <a:srgbClr val="EDF0F4"/>
                </a:solidFill>
              </a:defRPr>
            </a:lvl2pPr>
            <a:lvl3pPr lvl="2" rtl="0">
              <a:spcBef>
                <a:spcPts val="0"/>
              </a:spcBef>
              <a:spcAft>
                <a:spcPts val="0"/>
              </a:spcAft>
              <a:buClr>
                <a:srgbClr val="EDF0F4"/>
              </a:buClr>
              <a:buSzPts val="3600"/>
              <a:buNone/>
              <a:defRPr sz="3600">
                <a:solidFill>
                  <a:srgbClr val="EDF0F4"/>
                </a:solidFill>
              </a:defRPr>
            </a:lvl3pPr>
            <a:lvl4pPr lvl="3" rtl="0">
              <a:spcBef>
                <a:spcPts val="0"/>
              </a:spcBef>
              <a:spcAft>
                <a:spcPts val="0"/>
              </a:spcAft>
              <a:buClr>
                <a:srgbClr val="EDF0F4"/>
              </a:buClr>
              <a:buSzPts val="3600"/>
              <a:buNone/>
              <a:defRPr sz="3600">
                <a:solidFill>
                  <a:srgbClr val="EDF0F4"/>
                </a:solidFill>
              </a:defRPr>
            </a:lvl4pPr>
            <a:lvl5pPr lvl="4" rtl="0">
              <a:spcBef>
                <a:spcPts val="0"/>
              </a:spcBef>
              <a:spcAft>
                <a:spcPts val="0"/>
              </a:spcAft>
              <a:buClr>
                <a:srgbClr val="EDF0F4"/>
              </a:buClr>
              <a:buSzPts val="3600"/>
              <a:buNone/>
              <a:defRPr sz="3600">
                <a:solidFill>
                  <a:srgbClr val="EDF0F4"/>
                </a:solidFill>
              </a:defRPr>
            </a:lvl5pPr>
            <a:lvl6pPr lvl="5" rtl="0">
              <a:spcBef>
                <a:spcPts val="0"/>
              </a:spcBef>
              <a:spcAft>
                <a:spcPts val="0"/>
              </a:spcAft>
              <a:buClr>
                <a:srgbClr val="EDF0F4"/>
              </a:buClr>
              <a:buSzPts val="3600"/>
              <a:buNone/>
              <a:defRPr sz="3600">
                <a:solidFill>
                  <a:srgbClr val="EDF0F4"/>
                </a:solidFill>
              </a:defRPr>
            </a:lvl6pPr>
            <a:lvl7pPr lvl="6" rtl="0">
              <a:spcBef>
                <a:spcPts val="0"/>
              </a:spcBef>
              <a:spcAft>
                <a:spcPts val="0"/>
              </a:spcAft>
              <a:buClr>
                <a:srgbClr val="EDF0F4"/>
              </a:buClr>
              <a:buSzPts val="3600"/>
              <a:buNone/>
              <a:defRPr sz="3600">
                <a:solidFill>
                  <a:srgbClr val="EDF0F4"/>
                </a:solidFill>
              </a:defRPr>
            </a:lvl7pPr>
            <a:lvl8pPr lvl="7" rtl="0">
              <a:spcBef>
                <a:spcPts val="0"/>
              </a:spcBef>
              <a:spcAft>
                <a:spcPts val="0"/>
              </a:spcAft>
              <a:buClr>
                <a:srgbClr val="EDF0F4"/>
              </a:buClr>
              <a:buSzPts val="3600"/>
              <a:buNone/>
              <a:defRPr sz="3600">
                <a:solidFill>
                  <a:srgbClr val="EDF0F4"/>
                </a:solidFill>
              </a:defRPr>
            </a:lvl8pPr>
            <a:lvl9pPr lvl="8" rtl="0">
              <a:spcBef>
                <a:spcPts val="0"/>
              </a:spcBef>
              <a:spcAft>
                <a:spcPts val="0"/>
              </a:spcAft>
              <a:buClr>
                <a:srgbClr val="EDF0F4"/>
              </a:buClr>
              <a:buSzPts val="3600"/>
              <a:buNone/>
              <a:defRPr sz="3600">
                <a:solidFill>
                  <a:srgbClr val="EDF0F4"/>
                </a:solidFill>
              </a:defRPr>
            </a:lvl9pPr>
          </a:lstStyle>
          <a:p/>
        </p:txBody>
      </p:sp>
      <p:sp>
        <p:nvSpPr>
          <p:cNvPr id="445" name="Google Shape;445;p70"/>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446" name="Google Shape;446;p70"/>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7" name="Shape 447"/>
        <p:cNvGrpSpPr/>
        <p:nvPr/>
      </p:nvGrpSpPr>
      <p:grpSpPr>
        <a:xfrm>
          <a:off x="0" y="0"/>
          <a:ext cx="0" cy="0"/>
          <a:chOff x="0" y="0"/>
          <a:chExt cx="0" cy="0"/>
        </a:xfrm>
      </p:grpSpPr>
      <p:sp>
        <p:nvSpPr>
          <p:cNvPr id="448" name="Google Shape;448;p71"/>
          <p:cNvSpPr/>
          <p:nvPr/>
        </p:nvSpPr>
        <p:spPr>
          <a:xfrm>
            <a:off x="0" y="0"/>
            <a:ext cx="4572000" cy="5143500"/>
          </a:xfrm>
          <a:prstGeom prst="rect">
            <a:avLst/>
          </a:prstGeom>
          <a:solidFill>
            <a:srgbClr val="255C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71"/>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rtl="0">
              <a:spcBef>
                <a:spcPts val="0"/>
              </a:spcBef>
              <a:spcAft>
                <a:spcPts val="0"/>
              </a:spcAft>
              <a:buSzPts val="2600"/>
              <a:buNone/>
              <a:defRPr sz="2600"/>
            </a:lvl1pPr>
            <a:lvl2pPr lvl="1" rtl="0">
              <a:spcBef>
                <a:spcPts val="0"/>
              </a:spcBef>
              <a:spcAft>
                <a:spcPts val="0"/>
              </a:spcAft>
              <a:buClr>
                <a:srgbClr val="EDF0F4"/>
              </a:buClr>
              <a:buSzPts val="2600"/>
              <a:buNone/>
              <a:defRPr sz="2600">
                <a:solidFill>
                  <a:srgbClr val="EDF0F4"/>
                </a:solidFill>
              </a:defRPr>
            </a:lvl2pPr>
            <a:lvl3pPr lvl="2" rtl="0">
              <a:spcBef>
                <a:spcPts val="0"/>
              </a:spcBef>
              <a:spcAft>
                <a:spcPts val="0"/>
              </a:spcAft>
              <a:buClr>
                <a:srgbClr val="EDF0F4"/>
              </a:buClr>
              <a:buSzPts val="2600"/>
              <a:buNone/>
              <a:defRPr sz="2600">
                <a:solidFill>
                  <a:srgbClr val="EDF0F4"/>
                </a:solidFill>
              </a:defRPr>
            </a:lvl3pPr>
            <a:lvl4pPr lvl="3" rtl="0">
              <a:spcBef>
                <a:spcPts val="0"/>
              </a:spcBef>
              <a:spcAft>
                <a:spcPts val="0"/>
              </a:spcAft>
              <a:buClr>
                <a:srgbClr val="EDF0F4"/>
              </a:buClr>
              <a:buSzPts val="2600"/>
              <a:buNone/>
              <a:defRPr sz="2600">
                <a:solidFill>
                  <a:srgbClr val="EDF0F4"/>
                </a:solidFill>
              </a:defRPr>
            </a:lvl4pPr>
            <a:lvl5pPr lvl="4" rtl="0">
              <a:spcBef>
                <a:spcPts val="0"/>
              </a:spcBef>
              <a:spcAft>
                <a:spcPts val="0"/>
              </a:spcAft>
              <a:buClr>
                <a:srgbClr val="EDF0F4"/>
              </a:buClr>
              <a:buSzPts val="2600"/>
              <a:buNone/>
              <a:defRPr sz="2600">
                <a:solidFill>
                  <a:srgbClr val="EDF0F4"/>
                </a:solidFill>
              </a:defRPr>
            </a:lvl5pPr>
            <a:lvl6pPr lvl="5" rtl="0">
              <a:spcBef>
                <a:spcPts val="0"/>
              </a:spcBef>
              <a:spcAft>
                <a:spcPts val="0"/>
              </a:spcAft>
              <a:buClr>
                <a:srgbClr val="EDF0F4"/>
              </a:buClr>
              <a:buSzPts val="2600"/>
              <a:buNone/>
              <a:defRPr sz="2600">
                <a:solidFill>
                  <a:srgbClr val="EDF0F4"/>
                </a:solidFill>
              </a:defRPr>
            </a:lvl6pPr>
            <a:lvl7pPr lvl="6" rtl="0">
              <a:spcBef>
                <a:spcPts val="0"/>
              </a:spcBef>
              <a:spcAft>
                <a:spcPts val="0"/>
              </a:spcAft>
              <a:buClr>
                <a:srgbClr val="EDF0F4"/>
              </a:buClr>
              <a:buSzPts val="2600"/>
              <a:buNone/>
              <a:defRPr sz="2600">
                <a:solidFill>
                  <a:srgbClr val="EDF0F4"/>
                </a:solidFill>
              </a:defRPr>
            </a:lvl7pPr>
            <a:lvl8pPr lvl="7" rtl="0">
              <a:spcBef>
                <a:spcPts val="0"/>
              </a:spcBef>
              <a:spcAft>
                <a:spcPts val="0"/>
              </a:spcAft>
              <a:buClr>
                <a:srgbClr val="EDF0F4"/>
              </a:buClr>
              <a:buSzPts val="2600"/>
              <a:buNone/>
              <a:defRPr sz="2600">
                <a:solidFill>
                  <a:srgbClr val="EDF0F4"/>
                </a:solidFill>
              </a:defRPr>
            </a:lvl8pPr>
            <a:lvl9pPr lvl="8" rtl="0">
              <a:spcBef>
                <a:spcPts val="0"/>
              </a:spcBef>
              <a:spcAft>
                <a:spcPts val="0"/>
              </a:spcAft>
              <a:buClr>
                <a:srgbClr val="EDF0F4"/>
              </a:buClr>
              <a:buSzPts val="2600"/>
              <a:buNone/>
              <a:defRPr sz="2600">
                <a:solidFill>
                  <a:srgbClr val="EDF0F4"/>
                </a:solidFill>
              </a:defRPr>
            </a:lvl9pPr>
          </a:lstStyle>
          <a:p/>
        </p:txBody>
      </p:sp>
      <p:sp>
        <p:nvSpPr>
          <p:cNvPr id="450" name="Google Shape;450;p71"/>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51" name="Google Shape;451;p71"/>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52" name="Google Shape;452;p71"/>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53" name="Google Shape;453;p71"/>
          <p:cNvGrpSpPr/>
          <p:nvPr/>
        </p:nvGrpSpPr>
        <p:grpSpPr>
          <a:xfrm>
            <a:off x="830392" y="1191256"/>
            <a:ext cx="745763" cy="45826"/>
            <a:chOff x="4580561" y="2589004"/>
            <a:chExt cx="1064464" cy="25200"/>
          </a:xfrm>
        </p:grpSpPr>
        <p:sp>
          <p:nvSpPr>
            <p:cNvPr id="454" name="Google Shape;454;p71"/>
            <p:cNvSpPr/>
            <p:nvPr/>
          </p:nvSpPr>
          <p:spPr>
            <a:xfrm rot="-5400000">
              <a:off x="5366325" y="2335504"/>
              <a:ext cx="25200" cy="532200"/>
            </a:xfrm>
            <a:prstGeom prst="rect">
              <a:avLst/>
            </a:prstGeom>
            <a:solidFill>
              <a:srgbClr val="A3D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1"/>
            <p:cNvSpPr/>
            <p:nvPr/>
          </p:nvSpPr>
          <p:spPr>
            <a:xfrm rot="-5400000">
              <a:off x="4836311" y="2333254"/>
              <a:ext cx="25200" cy="536700"/>
            </a:xfrm>
            <a:prstGeom prst="rect">
              <a:avLst/>
            </a:prstGeom>
            <a:solidFill>
              <a:srgbClr val="009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6" name="Google Shape;456;p71"/>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7" name="Shape 457"/>
        <p:cNvGrpSpPr/>
        <p:nvPr/>
      </p:nvGrpSpPr>
      <p:grpSpPr>
        <a:xfrm>
          <a:off x="0" y="0"/>
          <a:ext cx="0" cy="0"/>
          <a:chOff x="0" y="0"/>
          <a:chExt cx="0" cy="0"/>
        </a:xfrm>
      </p:grpSpPr>
      <p:sp>
        <p:nvSpPr>
          <p:cNvPr id="458" name="Google Shape;458;p72"/>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459" name="Google Shape;459;p72"/>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60" name="Google Shape;460;p72"/>
          <p:cNvSpPr txBox="1"/>
          <p:nvPr/>
        </p:nvSpPr>
        <p:spPr>
          <a:xfrm>
            <a:off x="3826167" y="4717408"/>
            <a:ext cx="5116800" cy="364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rgbClr val="A6A7A9"/>
                </a:solidFill>
                <a:latin typeface="Karla"/>
                <a:ea typeface="Karla"/>
                <a:cs typeface="Karla"/>
                <a:sym typeface="Karla"/>
              </a:rPr>
              <a:t>BLICKHAN  |  IAU 2018</a:t>
            </a:r>
            <a:endParaRPr sz="1000">
              <a:solidFill>
                <a:srgbClr val="A6A7A9"/>
              </a:solidFill>
              <a:latin typeface="Karla"/>
              <a:ea typeface="Karla"/>
              <a:cs typeface="Karla"/>
              <a:sym typeface="Karla"/>
            </a:endParaRPr>
          </a:p>
        </p:txBody>
      </p:sp>
      <p:cxnSp>
        <p:nvCxnSpPr>
          <p:cNvPr id="461" name="Google Shape;461;p72"/>
          <p:cNvCxnSpPr/>
          <p:nvPr/>
        </p:nvCxnSpPr>
        <p:spPr>
          <a:xfrm rot="10800000">
            <a:off x="8078750" y="4664758"/>
            <a:ext cx="755100" cy="0"/>
          </a:xfrm>
          <a:prstGeom prst="straightConnector1">
            <a:avLst/>
          </a:prstGeom>
          <a:noFill/>
          <a:ln cap="flat" cmpd="sng" w="38100">
            <a:solidFill>
              <a:srgbClr val="A6A7A9"/>
            </a:solidFill>
            <a:prstDash val="solid"/>
            <a:round/>
            <a:headEnd len="med" w="med" type="none"/>
            <a:tailEnd len="med" w="med" type="none"/>
          </a:ln>
        </p:spPr>
      </p:cxnSp>
      <p:pic>
        <p:nvPicPr>
          <p:cNvPr id="462" name="Google Shape;462;p72"/>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00979D"/>
        </a:solidFill>
      </p:bgPr>
    </p:bg>
    <p:spTree>
      <p:nvGrpSpPr>
        <p:cNvPr id="463" name="Shape 463"/>
        <p:cNvGrpSpPr/>
        <p:nvPr/>
      </p:nvGrpSpPr>
      <p:grpSpPr>
        <a:xfrm>
          <a:off x="0" y="0"/>
          <a:ext cx="0" cy="0"/>
          <a:chOff x="0" y="0"/>
          <a:chExt cx="0" cy="0"/>
        </a:xfrm>
      </p:grpSpPr>
      <p:grpSp>
        <p:nvGrpSpPr>
          <p:cNvPr id="464" name="Google Shape;464;p73"/>
          <p:cNvGrpSpPr/>
          <p:nvPr/>
        </p:nvGrpSpPr>
        <p:grpSpPr>
          <a:xfrm>
            <a:off x="830392" y="4169130"/>
            <a:ext cx="745763" cy="45826"/>
            <a:chOff x="4580561" y="2589004"/>
            <a:chExt cx="1064464" cy="25200"/>
          </a:xfrm>
        </p:grpSpPr>
        <p:sp>
          <p:nvSpPr>
            <p:cNvPr id="465" name="Google Shape;465;p7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7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 name="Google Shape;467;p7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468" name="Google Shape;468;p73"/>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469" name="Google Shape;469;p73"/>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pic>
        <p:nvPicPr>
          <p:cNvPr id="470" name="Google Shape;470;p73"/>
          <p:cNvPicPr preferRelativeResize="0"/>
          <p:nvPr/>
        </p:nvPicPr>
        <p:blipFill rotWithShape="1">
          <a:blip r:embed="rId2">
            <a:alphaModFix/>
          </a:blip>
          <a:srcRect b="0" l="0" r="0" t="0"/>
          <a:stretch/>
        </p:blipFill>
        <p:spPr>
          <a:xfrm>
            <a:off x="7291828" y="154669"/>
            <a:ext cx="1551048" cy="1784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71" name="Shape 471"/>
        <p:cNvGrpSpPr/>
        <p:nvPr/>
      </p:nvGrpSpPr>
      <p:grpSpPr>
        <a:xfrm>
          <a:off x="0" y="0"/>
          <a:ext cx="0" cy="0"/>
          <a:chOff x="0" y="0"/>
          <a:chExt cx="0" cy="0"/>
        </a:xfrm>
      </p:grpSpPr>
      <p:sp>
        <p:nvSpPr>
          <p:cNvPr id="472" name="Google Shape;472;p74"/>
          <p:cNvSpPr txBox="1"/>
          <p:nvPr>
            <p:ph idx="12" type="sldNum"/>
          </p:nvPr>
        </p:nvSpPr>
        <p:spPr>
          <a:xfrm>
            <a:off x="230502"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6.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4.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2" Type="http://schemas.openxmlformats.org/officeDocument/2006/relationships/theme" Target="../theme/theme5.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5D69"/>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3000"/>
              <a:buFont typeface="Karla"/>
              <a:buNone/>
              <a:defRPr b="1" i="0" sz="3000" u="none" cap="none" strike="noStrike">
                <a:solidFill>
                  <a:schemeClr val="lt1"/>
                </a:solidFill>
                <a:latin typeface="Karla"/>
                <a:ea typeface="Karla"/>
                <a:cs typeface="Karla"/>
                <a:sym typeface="Karla"/>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9" name="Google Shape;59;p14"/>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lt1"/>
              </a:buClr>
              <a:buSzPts val="2800"/>
              <a:buFont typeface="Karla"/>
              <a:buChar char="•"/>
              <a:defRPr i="0" sz="2800" u="none" cap="none" strike="noStrike">
                <a:solidFill>
                  <a:schemeClr val="lt1"/>
                </a:solidFill>
                <a:latin typeface="Karla"/>
                <a:ea typeface="Karla"/>
                <a:cs typeface="Karla"/>
                <a:sym typeface="Karla"/>
              </a:defRPr>
            </a:lvl1pPr>
            <a:lvl2pPr indent="-381000" lvl="1" marL="914400" marR="0" rtl="0" algn="l">
              <a:lnSpc>
                <a:spcPct val="90000"/>
              </a:lnSpc>
              <a:spcBef>
                <a:spcPts val="500"/>
              </a:spcBef>
              <a:spcAft>
                <a:spcPts val="0"/>
              </a:spcAft>
              <a:buClr>
                <a:schemeClr val="lt1"/>
              </a:buClr>
              <a:buSzPts val="2400"/>
              <a:buFont typeface="Karla"/>
              <a:buChar char="•"/>
              <a:defRPr i="0" sz="2400" u="none" cap="none" strike="noStrike">
                <a:solidFill>
                  <a:schemeClr val="lt1"/>
                </a:solidFill>
                <a:latin typeface="Karla"/>
                <a:ea typeface="Karla"/>
                <a:cs typeface="Karla"/>
                <a:sym typeface="Karla"/>
              </a:defRPr>
            </a:lvl2pPr>
            <a:lvl3pPr indent="-355600" lvl="2" marL="1371600" marR="0" rtl="0" algn="l">
              <a:lnSpc>
                <a:spcPct val="90000"/>
              </a:lnSpc>
              <a:spcBef>
                <a:spcPts val="500"/>
              </a:spcBef>
              <a:spcAft>
                <a:spcPts val="0"/>
              </a:spcAft>
              <a:buClr>
                <a:schemeClr val="lt1"/>
              </a:buClr>
              <a:buSzPts val="2000"/>
              <a:buFont typeface="Karla"/>
              <a:buChar char="•"/>
              <a:defRPr i="0" sz="2000" u="none" cap="none" strike="noStrike">
                <a:solidFill>
                  <a:schemeClr val="lt1"/>
                </a:solidFill>
                <a:latin typeface="Karla"/>
                <a:ea typeface="Karla"/>
                <a:cs typeface="Karla"/>
                <a:sym typeface="Karla"/>
              </a:defRPr>
            </a:lvl3pPr>
            <a:lvl4pPr indent="-342900" lvl="3" marL="1828800" marR="0" rtl="0" algn="l">
              <a:lnSpc>
                <a:spcPct val="90000"/>
              </a:lnSpc>
              <a:spcBef>
                <a:spcPts val="500"/>
              </a:spcBef>
              <a:spcAft>
                <a:spcPts val="0"/>
              </a:spcAft>
              <a:buClr>
                <a:schemeClr val="lt1"/>
              </a:buClr>
              <a:buSzPts val="1800"/>
              <a:buFont typeface="Karla"/>
              <a:buChar char="•"/>
              <a:defRPr i="0" sz="1800" u="none" cap="none" strike="noStrike">
                <a:solidFill>
                  <a:schemeClr val="lt1"/>
                </a:solidFill>
                <a:latin typeface="Karla"/>
                <a:ea typeface="Karla"/>
                <a:cs typeface="Karla"/>
                <a:sym typeface="Karla"/>
              </a:defRPr>
            </a:lvl4pPr>
            <a:lvl5pPr indent="-342900" lvl="4" marL="2286000" marR="0" rtl="0" algn="l">
              <a:lnSpc>
                <a:spcPct val="90000"/>
              </a:lnSpc>
              <a:spcBef>
                <a:spcPts val="500"/>
              </a:spcBef>
              <a:spcAft>
                <a:spcPts val="0"/>
              </a:spcAft>
              <a:buClr>
                <a:schemeClr val="lt1"/>
              </a:buClr>
              <a:buSzPts val="1800"/>
              <a:buFont typeface="Karla"/>
              <a:buChar char="•"/>
              <a:defRPr i="0" sz="1800" u="none" cap="none" strike="noStrike">
                <a:solidFill>
                  <a:schemeClr val="lt1"/>
                </a:solidFill>
                <a:latin typeface="Karla"/>
                <a:ea typeface="Karla"/>
                <a:cs typeface="Karla"/>
                <a:sym typeface="Karla"/>
              </a:defRPr>
            </a:lvl5pPr>
            <a:lvl6pPr indent="-342900" lvl="5" marL="2743200" marR="0" rtl="0" algn="l">
              <a:lnSpc>
                <a:spcPct val="90000"/>
              </a:lnSpc>
              <a:spcBef>
                <a:spcPts val="500"/>
              </a:spcBef>
              <a:spcAft>
                <a:spcPts val="0"/>
              </a:spcAft>
              <a:buClr>
                <a:schemeClr val="lt1"/>
              </a:buClr>
              <a:buSzPts val="1800"/>
              <a:buFont typeface="Karla"/>
              <a:buChar char="•"/>
              <a:defRPr i="0" sz="1800" u="none" cap="none" strike="noStrike">
                <a:solidFill>
                  <a:schemeClr val="lt1"/>
                </a:solidFill>
                <a:latin typeface="Karla"/>
                <a:ea typeface="Karla"/>
                <a:cs typeface="Karla"/>
                <a:sym typeface="Karla"/>
              </a:defRPr>
            </a:lvl6pPr>
            <a:lvl7pPr indent="-342900" lvl="6" marL="3200400" marR="0" rtl="0" algn="l">
              <a:lnSpc>
                <a:spcPct val="90000"/>
              </a:lnSpc>
              <a:spcBef>
                <a:spcPts val="500"/>
              </a:spcBef>
              <a:spcAft>
                <a:spcPts val="0"/>
              </a:spcAft>
              <a:buClr>
                <a:schemeClr val="lt1"/>
              </a:buClr>
              <a:buSzPts val="1800"/>
              <a:buFont typeface="Karla"/>
              <a:buChar char="•"/>
              <a:defRPr i="0" sz="1800" u="none" cap="none" strike="noStrike">
                <a:solidFill>
                  <a:schemeClr val="lt1"/>
                </a:solidFill>
                <a:latin typeface="Karla"/>
                <a:ea typeface="Karla"/>
                <a:cs typeface="Karla"/>
                <a:sym typeface="Karla"/>
              </a:defRPr>
            </a:lvl7pPr>
            <a:lvl8pPr indent="-342900" lvl="7" marL="3657600" marR="0" rtl="0" algn="l">
              <a:lnSpc>
                <a:spcPct val="90000"/>
              </a:lnSpc>
              <a:spcBef>
                <a:spcPts val="500"/>
              </a:spcBef>
              <a:spcAft>
                <a:spcPts val="0"/>
              </a:spcAft>
              <a:buClr>
                <a:schemeClr val="lt1"/>
              </a:buClr>
              <a:buSzPts val="1800"/>
              <a:buFont typeface="Karla"/>
              <a:buChar char="•"/>
              <a:defRPr i="0" sz="1800" u="none" cap="none" strike="noStrike">
                <a:solidFill>
                  <a:schemeClr val="lt1"/>
                </a:solidFill>
                <a:latin typeface="Karla"/>
                <a:ea typeface="Karla"/>
                <a:cs typeface="Karla"/>
                <a:sym typeface="Karla"/>
              </a:defRPr>
            </a:lvl8pPr>
            <a:lvl9pPr indent="-342900" lvl="8" marL="4114800" marR="0" rtl="0" algn="l">
              <a:lnSpc>
                <a:spcPct val="90000"/>
              </a:lnSpc>
              <a:spcBef>
                <a:spcPts val="500"/>
              </a:spcBef>
              <a:spcAft>
                <a:spcPts val="0"/>
              </a:spcAft>
              <a:buClr>
                <a:schemeClr val="lt1"/>
              </a:buClr>
              <a:buSzPts val="1800"/>
              <a:buFont typeface="Karla"/>
              <a:buChar char="•"/>
              <a:defRPr i="0" sz="1800" u="none" cap="none" strike="noStrike">
                <a:solidFill>
                  <a:schemeClr val="lt1"/>
                </a:solidFill>
                <a:latin typeface="Karla"/>
                <a:ea typeface="Karla"/>
                <a:cs typeface="Karla"/>
                <a:sym typeface="Karla"/>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139" name="Shape 139"/>
        <p:cNvGrpSpPr/>
        <p:nvPr/>
      </p:nvGrpSpPr>
      <p:grpSpPr>
        <a:xfrm>
          <a:off x="0" y="0"/>
          <a:ext cx="0" cy="0"/>
          <a:chOff x="0" y="0"/>
          <a:chExt cx="0" cy="0"/>
        </a:xfrm>
      </p:grpSpPr>
      <p:sp>
        <p:nvSpPr>
          <p:cNvPr id="140" name="Google Shape;140;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SzPts val="2800"/>
              <a:buFont typeface="Karla"/>
              <a:buNone/>
              <a:defRPr b="1" sz="2800">
                <a:latin typeface="Karla"/>
                <a:ea typeface="Karla"/>
                <a:cs typeface="Karla"/>
                <a:sym typeface="Karla"/>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141" name="Google Shape;141;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chemeClr val="accent1"/>
              </a:buClr>
              <a:buSzPts val="1300"/>
              <a:buFont typeface="Karla"/>
              <a:buChar char="●"/>
              <a:defRPr sz="1300">
                <a:solidFill>
                  <a:schemeClr val="accent1"/>
                </a:solidFill>
                <a:latin typeface="Karla"/>
                <a:ea typeface="Karla"/>
                <a:cs typeface="Karla"/>
                <a:sym typeface="Karla"/>
              </a:defRPr>
            </a:lvl1pPr>
            <a:lvl2pPr indent="-298450" lvl="1" marL="9144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2pPr>
            <a:lvl3pPr indent="-298450" lvl="2" marL="13716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3pPr>
            <a:lvl4pPr indent="-298450" lvl="3" marL="18288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4pPr>
            <a:lvl5pPr indent="-298450" lvl="4" marL="22860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5pPr>
            <a:lvl6pPr indent="-298450" lvl="5" marL="27432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6pPr>
            <a:lvl7pPr indent="-298450" lvl="6" marL="32004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7pPr>
            <a:lvl8pPr indent="-298450" lvl="7" marL="36576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8pPr>
            <a:lvl9pPr indent="-298450" lvl="8" marL="4114800" rtl="0">
              <a:lnSpc>
                <a:spcPct val="115000"/>
              </a:lnSpc>
              <a:spcBef>
                <a:spcPts val="1600"/>
              </a:spcBef>
              <a:spcAft>
                <a:spcPts val="1600"/>
              </a:spcAft>
              <a:buClr>
                <a:schemeClr val="accent1"/>
              </a:buClr>
              <a:buSzPts val="1100"/>
              <a:buFont typeface="Karla"/>
              <a:buChar char="■"/>
              <a:defRPr sz="1100">
                <a:solidFill>
                  <a:schemeClr val="accent1"/>
                </a:solidFill>
                <a:latin typeface="Karla"/>
                <a:ea typeface="Karla"/>
                <a:cs typeface="Karla"/>
                <a:sym typeface="Karla"/>
              </a:defRPr>
            </a:lvl9pPr>
          </a:lstStyle>
          <a:p/>
        </p:txBody>
      </p:sp>
      <p:sp>
        <p:nvSpPr>
          <p:cNvPr id="142" name="Google Shape;142;p26"/>
          <p:cNvSpPr txBox="1"/>
          <p:nvPr>
            <p:ph idx="12" type="sldNum"/>
          </p:nvPr>
        </p:nvSpPr>
        <p:spPr>
          <a:xfrm>
            <a:off x="230502" y="4673651"/>
            <a:ext cx="548700" cy="393600"/>
          </a:xfrm>
          <a:prstGeom prst="rect">
            <a:avLst/>
          </a:prstGeom>
          <a:noFill/>
          <a:ln>
            <a:noFill/>
          </a:ln>
        </p:spPr>
        <p:txBody>
          <a:bodyPr anchorCtr="0" anchor="ctr" bIns="91425" lIns="91425" spcFirstLastPara="1" rIns="91425" wrap="square" tIns="91425">
            <a:noAutofit/>
          </a:bodyPr>
          <a:lstStyle>
            <a:lvl1pPr lvl="0" rtl="0">
              <a:buNone/>
              <a:defRPr b="1" sz="1000">
                <a:solidFill>
                  <a:schemeClr val="accent1"/>
                </a:solidFill>
                <a:latin typeface="Karla"/>
                <a:ea typeface="Karla"/>
                <a:cs typeface="Karla"/>
                <a:sym typeface="Karla"/>
              </a:defRPr>
            </a:lvl1pPr>
            <a:lvl2pPr lvl="1" rtl="0">
              <a:buNone/>
              <a:defRPr b="1" sz="1000">
                <a:solidFill>
                  <a:schemeClr val="accent1"/>
                </a:solidFill>
                <a:latin typeface="Karla"/>
                <a:ea typeface="Karla"/>
                <a:cs typeface="Karla"/>
                <a:sym typeface="Karla"/>
              </a:defRPr>
            </a:lvl2pPr>
            <a:lvl3pPr lvl="2" rtl="0">
              <a:buNone/>
              <a:defRPr b="1" sz="1000">
                <a:solidFill>
                  <a:schemeClr val="accent1"/>
                </a:solidFill>
                <a:latin typeface="Karla"/>
                <a:ea typeface="Karla"/>
                <a:cs typeface="Karla"/>
                <a:sym typeface="Karla"/>
              </a:defRPr>
            </a:lvl3pPr>
            <a:lvl4pPr lvl="3" rtl="0">
              <a:buNone/>
              <a:defRPr b="1" sz="1000">
                <a:solidFill>
                  <a:schemeClr val="accent1"/>
                </a:solidFill>
                <a:latin typeface="Karla"/>
                <a:ea typeface="Karla"/>
                <a:cs typeface="Karla"/>
                <a:sym typeface="Karla"/>
              </a:defRPr>
            </a:lvl4pPr>
            <a:lvl5pPr lvl="4" rtl="0">
              <a:buNone/>
              <a:defRPr b="1" sz="1000">
                <a:solidFill>
                  <a:schemeClr val="accent1"/>
                </a:solidFill>
                <a:latin typeface="Karla"/>
                <a:ea typeface="Karla"/>
                <a:cs typeface="Karla"/>
                <a:sym typeface="Karla"/>
              </a:defRPr>
            </a:lvl5pPr>
            <a:lvl6pPr lvl="5" rtl="0">
              <a:buNone/>
              <a:defRPr b="1" sz="1000">
                <a:solidFill>
                  <a:schemeClr val="accent1"/>
                </a:solidFill>
                <a:latin typeface="Karla"/>
                <a:ea typeface="Karla"/>
                <a:cs typeface="Karla"/>
                <a:sym typeface="Karla"/>
              </a:defRPr>
            </a:lvl6pPr>
            <a:lvl7pPr lvl="6" rtl="0">
              <a:buNone/>
              <a:defRPr b="1" sz="1000">
                <a:solidFill>
                  <a:schemeClr val="accent1"/>
                </a:solidFill>
                <a:latin typeface="Karla"/>
                <a:ea typeface="Karla"/>
                <a:cs typeface="Karla"/>
                <a:sym typeface="Karla"/>
              </a:defRPr>
            </a:lvl7pPr>
            <a:lvl8pPr lvl="7" rtl="0">
              <a:buNone/>
              <a:defRPr b="1" sz="1000">
                <a:solidFill>
                  <a:schemeClr val="accent1"/>
                </a:solidFill>
                <a:latin typeface="Karla"/>
                <a:ea typeface="Karla"/>
                <a:cs typeface="Karla"/>
                <a:sym typeface="Karla"/>
              </a:defRPr>
            </a:lvl8pPr>
            <a:lvl9pPr lvl="8" rtl="0">
              <a:buNone/>
              <a:defRPr b="1" sz="1000">
                <a:solidFill>
                  <a:schemeClr val="accent1"/>
                </a:solidFill>
                <a:latin typeface="Karla"/>
                <a:ea typeface="Karla"/>
                <a:cs typeface="Karla"/>
                <a:sym typeface="Karla"/>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35" name="Shape 235"/>
        <p:cNvGrpSpPr/>
        <p:nvPr/>
      </p:nvGrpSpPr>
      <p:grpSpPr>
        <a:xfrm>
          <a:off x="0" y="0"/>
          <a:ext cx="0" cy="0"/>
          <a:chOff x="0" y="0"/>
          <a:chExt cx="0" cy="0"/>
        </a:xfrm>
      </p:grpSpPr>
      <p:sp>
        <p:nvSpPr>
          <p:cNvPr id="236" name="Google Shape;236;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37" name="Google Shape;237;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38" name="Google Shape;23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283" name="Shape 283"/>
        <p:cNvGrpSpPr/>
        <p:nvPr/>
      </p:nvGrpSpPr>
      <p:grpSpPr>
        <a:xfrm>
          <a:off x="0" y="0"/>
          <a:ext cx="0" cy="0"/>
          <a:chOff x="0" y="0"/>
          <a:chExt cx="0" cy="0"/>
        </a:xfrm>
      </p:grpSpPr>
      <p:sp>
        <p:nvSpPr>
          <p:cNvPr id="284" name="Google Shape;284;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SzPts val="2800"/>
              <a:buFont typeface="Karla"/>
              <a:buNone/>
              <a:defRPr b="1" sz="2800">
                <a:latin typeface="Karla"/>
                <a:ea typeface="Karla"/>
                <a:cs typeface="Karla"/>
                <a:sym typeface="Karla"/>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285" name="Google Shape;285;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chemeClr val="accent1"/>
              </a:buClr>
              <a:buSzPts val="1300"/>
              <a:buFont typeface="Karla"/>
              <a:buChar char="●"/>
              <a:defRPr sz="1300">
                <a:solidFill>
                  <a:schemeClr val="accent1"/>
                </a:solidFill>
                <a:latin typeface="Karla"/>
                <a:ea typeface="Karla"/>
                <a:cs typeface="Karla"/>
                <a:sym typeface="Karla"/>
              </a:defRPr>
            </a:lvl1pPr>
            <a:lvl2pPr indent="-298450" lvl="1" marL="9144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2pPr>
            <a:lvl3pPr indent="-298450" lvl="2" marL="13716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3pPr>
            <a:lvl4pPr indent="-298450" lvl="3" marL="18288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4pPr>
            <a:lvl5pPr indent="-298450" lvl="4" marL="22860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5pPr>
            <a:lvl6pPr indent="-298450" lvl="5" marL="27432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6pPr>
            <a:lvl7pPr indent="-298450" lvl="6" marL="32004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7pPr>
            <a:lvl8pPr indent="-298450" lvl="7" marL="3657600" rtl="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8pPr>
            <a:lvl9pPr indent="-298450" lvl="8" marL="4114800" rtl="0">
              <a:lnSpc>
                <a:spcPct val="115000"/>
              </a:lnSpc>
              <a:spcBef>
                <a:spcPts val="1600"/>
              </a:spcBef>
              <a:spcAft>
                <a:spcPts val="1600"/>
              </a:spcAft>
              <a:buClr>
                <a:schemeClr val="accent1"/>
              </a:buClr>
              <a:buSzPts val="1100"/>
              <a:buFont typeface="Karla"/>
              <a:buChar char="■"/>
              <a:defRPr sz="1100">
                <a:solidFill>
                  <a:schemeClr val="accent1"/>
                </a:solidFill>
                <a:latin typeface="Karla"/>
                <a:ea typeface="Karla"/>
                <a:cs typeface="Karla"/>
                <a:sym typeface="Karla"/>
              </a:defRPr>
            </a:lvl9pPr>
          </a:lstStyle>
          <a:p/>
        </p:txBody>
      </p:sp>
      <p:sp>
        <p:nvSpPr>
          <p:cNvPr id="286" name="Google Shape;286;p51"/>
          <p:cNvSpPr txBox="1"/>
          <p:nvPr>
            <p:ph idx="12" type="sldNum"/>
          </p:nvPr>
        </p:nvSpPr>
        <p:spPr>
          <a:xfrm>
            <a:off x="230502" y="4673651"/>
            <a:ext cx="548700" cy="393600"/>
          </a:xfrm>
          <a:prstGeom prst="rect">
            <a:avLst/>
          </a:prstGeom>
          <a:noFill/>
          <a:ln>
            <a:noFill/>
          </a:ln>
        </p:spPr>
        <p:txBody>
          <a:bodyPr anchorCtr="0" anchor="ctr" bIns="91425" lIns="91425" spcFirstLastPara="1" rIns="91425" wrap="square" tIns="91425">
            <a:noAutofit/>
          </a:bodyPr>
          <a:lstStyle>
            <a:lvl1pPr lvl="0" rtl="0">
              <a:buNone/>
              <a:defRPr b="1" sz="1000">
                <a:solidFill>
                  <a:schemeClr val="accent1"/>
                </a:solidFill>
                <a:latin typeface="Karla"/>
                <a:ea typeface="Karla"/>
                <a:cs typeface="Karla"/>
                <a:sym typeface="Karla"/>
              </a:defRPr>
            </a:lvl1pPr>
            <a:lvl2pPr lvl="1" rtl="0">
              <a:buNone/>
              <a:defRPr b="1" sz="1000">
                <a:solidFill>
                  <a:schemeClr val="accent1"/>
                </a:solidFill>
                <a:latin typeface="Karla"/>
                <a:ea typeface="Karla"/>
                <a:cs typeface="Karla"/>
                <a:sym typeface="Karla"/>
              </a:defRPr>
            </a:lvl2pPr>
            <a:lvl3pPr lvl="2" rtl="0">
              <a:buNone/>
              <a:defRPr b="1" sz="1000">
                <a:solidFill>
                  <a:schemeClr val="accent1"/>
                </a:solidFill>
                <a:latin typeface="Karla"/>
                <a:ea typeface="Karla"/>
                <a:cs typeface="Karla"/>
                <a:sym typeface="Karla"/>
              </a:defRPr>
            </a:lvl3pPr>
            <a:lvl4pPr lvl="3" rtl="0">
              <a:buNone/>
              <a:defRPr b="1" sz="1000">
                <a:solidFill>
                  <a:schemeClr val="accent1"/>
                </a:solidFill>
                <a:latin typeface="Karla"/>
                <a:ea typeface="Karla"/>
                <a:cs typeface="Karla"/>
                <a:sym typeface="Karla"/>
              </a:defRPr>
            </a:lvl4pPr>
            <a:lvl5pPr lvl="4" rtl="0">
              <a:buNone/>
              <a:defRPr b="1" sz="1000">
                <a:solidFill>
                  <a:schemeClr val="accent1"/>
                </a:solidFill>
                <a:latin typeface="Karla"/>
                <a:ea typeface="Karla"/>
                <a:cs typeface="Karla"/>
                <a:sym typeface="Karla"/>
              </a:defRPr>
            </a:lvl5pPr>
            <a:lvl6pPr lvl="5" rtl="0">
              <a:buNone/>
              <a:defRPr b="1" sz="1000">
                <a:solidFill>
                  <a:schemeClr val="accent1"/>
                </a:solidFill>
                <a:latin typeface="Karla"/>
                <a:ea typeface="Karla"/>
                <a:cs typeface="Karla"/>
                <a:sym typeface="Karla"/>
              </a:defRPr>
            </a:lvl6pPr>
            <a:lvl7pPr lvl="6" rtl="0">
              <a:buNone/>
              <a:defRPr b="1" sz="1000">
                <a:solidFill>
                  <a:schemeClr val="accent1"/>
                </a:solidFill>
                <a:latin typeface="Karla"/>
                <a:ea typeface="Karla"/>
                <a:cs typeface="Karla"/>
                <a:sym typeface="Karla"/>
              </a:defRPr>
            </a:lvl7pPr>
            <a:lvl8pPr lvl="7" rtl="0">
              <a:buNone/>
              <a:defRPr b="1" sz="1000">
                <a:solidFill>
                  <a:schemeClr val="accent1"/>
                </a:solidFill>
                <a:latin typeface="Karla"/>
                <a:ea typeface="Karla"/>
                <a:cs typeface="Karla"/>
                <a:sym typeface="Karla"/>
              </a:defRPr>
            </a:lvl8pPr>
            <a:lvl9pPr lvl="8" rtl="0">
              <a:buNone/>
              <a:defRPr b="1" sz="1000">
                <a:solidFill>
                  <a:schemeClr val="accent1"/>
                </a:solidFill>
                <a:latin typeface="Karla"/>
                <a:ea typeface="Karla"/>
                <a:cs typeface="Karla"/>
                <a:sym typeface="Karla"/>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rgbClr val="434343"/>
        </a:solidFill>
      </p:bgPr>
    </p:bg>
    <p:spTree>
      <p:nvGrpSpPr>
        <p:cNvPr id="377" name="Shape 377"/>
        <p:cNvGrpSpPr/>
        <p:nvPr/>
      </p:nvGrpSpPr>
      <p:grpSpPr>
        <a:xfrm>
          <a:off x="0" y="0"/>
          <a:ext cx="0" cy="0"/>
          <a:chOff x="0" y="0"/>
          <a:chExt cx="0" cy="0"/>
        </a:xfrm>
      </p:grpSpPr>
      <p:sp>
        <p:nvSpPr>
          <p:cNvPr id="378" name="Google Shape;378;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rgbClr val="EDF0F4"/>
              </a:buClr>
              <a:buSzPts val="2800"/>
              <a:buFont typeface="Karla"/>
              <a:buNone/>
              <a:defRPr b="1" sz="2800">
                <a:solidFill>
                  <a:srgbClr val="EDF0F4"/>
                </a:solidFill>
                <a:latin typeface="Karla"/>
                <a:ea typeface="Karla"/>
                <a:cs typeface="Karla"/>
                <a:sym typeface="Karla"/>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379" name="Google Shape;379;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rgbClr val="EDF0F4"/>
              </a:buClr>
              <a:buSzPts val="1300"/>
              <a:buFont typeface="Karla"/>
              <a:buChar char="●"/>
              <a:defRPr sz="1300">
                <a:solidFill>
                  <a:srgbClr val="EDF0F4"/>
                </a:solidFill>
                <a:latin typeface="Karla"/>
                <a:ea typeface="Karla"/>
                <a:cs typeface="Karla"/>
                <a:sym typeface="Karla"/>
              </a:defRPr>
            </a:lvl1pPr>
            <a:lvl2pPr indent="-298450" lvl="1" marL="9144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2pPr>
            <a:lvl3pPr indent="-298450" lvl="2" marL="13716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3pPr>
            <a:lvl4pPr indent="-298450" lvl="3" marL="18288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4pPr>
            <a:lvl5pPr indent="-298450" lvl="4" marL="22860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5pPr>
            <a:lvl6pPr indent="-298450" lvl="5" marL="27432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6pPr>
            <a:lvl7pPr indent="-298450" lvl="6" marL="32004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7pPr>
            <a:lvl8pPr indent="-298450" lvl="7" marL="3657600" rtl="0">
              <a:lnSpc>
                <a:spcPct val="115000"/>
              </a:lnSpc>
              <a:spcBef>
                <a:spcPts val="1600"/>
              </a:spcBef>
              <a:spcAft>
                <a:spcPts val="0"/>
              </a:spcAft>
              <a:buClr>
                <a:srgbClr val="EDF0F4"/>
              </a:buClr>
              <a:buSzPts val="1100"/>
              <a:buFont typeface="Karla"/>
              <a:buChar char="○"/>
              <a:defRPr sz="1100">
                <a:solidFill>
                  <a:srgbClr val="EDF0F4"/>
                </a:solidFill>
                <a:latin typeface="Karla"/>
                <a:ea typeface="Karla"/>
                <a:cs typeface="Karla"/>
                <a:sym typeface="Karla"/>
              </a:defRPr>
            </a:lvl8pPr>
            <a:lvl9pPr indent="-298450" lvl="8" marL="4114800" rtl="0">
              <a:lnSpc>
                <a:spcPct val="115000"/>
              </a:lnSpc>
              <a:spcBef>
                <a:spcPts val="1600"/>
              </a:spcBef>
              <a:spcAft>
                <a:spcPts val="1600"/>
              </a:spcAft>
              <a:buClr>
                <a:srgbClr val="EDF0F4"/>
              </a:buClr>
              <a:buSzPts val="1100"/>
              <a:buFont typeface="Karla"/>
              <a:buChar char="■"/>
              <a:defRPr sz="1100">
                <a:solidFill>
                  <a:srgbClr val="EDF0F4"/>
                </a:solidFill>
                <a:latin typeface="Karla"/>
                <a:ea typeface="Karla"/>
                <a:cs typeface="Karla"/>
                <a:sym typeface="Karla"/>
              </a:defRPr>
            </a:lvl9pPr>
          </a:lstStyle>
          <a:p/>
        </p:txBody>
      </p:sp>
      <p:sp>
        <p:nvSpPr>
          <p:cNvPr id="380" name="Google Shape;380;p63"/>
          <p:cNvSpPr txBox="1"/>
          <p:nvPr>
            <p:ph idx="12" type="sldNum"/>
          </p:nvPr>
        </p:nvSpPr>
        <p:spPr>
          <a:xfrm>
            <a:off x="230502" y="4673651"/>
            <a:ext cx="548700" cy="393600"/>
          </a:xfrm>
          <a:prstGeom prst="rect">
            <a:avLst/>
          </a:prstGeom>
          <a:noFill/>
          <a:ln>
            <a:noFill/>
          </a:ln>
        </p:spPr>
        <p:txBody>
          <a:bodyPr anchorCtr="0" anchor="ctr" bIns="91425" lIns="91425" spcFirstLastPara="1" rIns="91425" wrap="square" tIns="91425">
            <a:noAutofit/>
          </a:bodyPr>
          <a:lstStyle>
            <a:lvl1pPr lvl="0" rtl="0">
              <a:buNone/>
              <a:defRPr b="1" sz="1000">
                <a:solidFill>
                  <a:schemeClr val="accent1"/>
                </a:solidFill>
                <a:latin typeface="Karla"/>
                <a:ea typeface="Karla"/>
                <a:cs typeface="Karla"/>
                <a:sym typeface="Karla"/>
              </a:defRPr>
            </a:lvl1pPr>
            <a:lvl2pPr lvl="1" rtl="0">
              <a:buNone/>
              <a:defRPr b="1" sz="1000">
                <a:solidFill>
                  <a:schemeClr val="accent1"/>
                </a:solidFill>
                <a:latin typeface="Karla"/>
                <a:ea typeface="Karla"/>
                <a:cs typeface="Karla"/>
                <a:sym typeface="Karla"/>
              </a:defRPr>
            </a:lvl2pPr>
            <a:lvl3pPr lvl="2" rtl="0">
              <a:buNone/>
              <a:defRPr b="1" sz="1000">
                <a:solidFill>
                  <a:schemeClr val="accent1"/>
                </a:solidFill>
                <a:latin typeface="Karla"/>
                <a:ea typeface="Karla"/>
                <a:cs typeface="Karla"/>
                <a:sym typeface="Karla"/>
              </a:defRPr>
            </a:lvl3pPr>
            <a:lvl4pPr lvl="3" rtl="0">
              <a:buNone/>
              <a:defRPr b="1" sz="1000">
                <a:solidFill>
                  <a:schemeClr val="accent1"/>
                </a:solidFill>
                <a:latin typeface="Karla"/>
                <a:ea typeface="Karla"/>
                <a:cs typeface="Karla"/>
                <a:sym typeface="Karla"/>
              </a:defRPr>
            </a:lvl4pPr>
            <a:lvl5pPr lvl="4" rtl="0">
              <a:buNone/>
              <a:defRPr b="1" sz="1000">
                <a:solidFill>
                  <a:schemeClr val="accent1"/>
                </a:solidFill>
                <a:latin typeface="Karla"/>
                <a:ea typeface="Karla"/>
                <a:cs typeface="Karla"/>
                <a:sym typeface="Karla"/>
              </a:defRPr>
            </a:lvl5pPr>
            <a:lvl6pPr lvl="5" rtl="0">
              <a:buNone/>
              <a:defRPr b="1" sz="1000">
                <a:solidFill>
                  <a:schemeClr val="accent1"/>
                </a:solidFill>
                <a:latin typeface="Karla"/>
                <a:ea typeface="Karla"/>
                <a:cs typeface="Karla"/>
                <a:sym typeface="Karla"/>
              </a:defRPr>
            </a:lvl6pPr>
            <a:lvl7pPr lvl="6" rtl="0">
              <a:buNone/>
              <a:defRPr b="1" sz="1000">
                <a:solidFill>
                  <a:schemeClr val="accent1"/>
                </a:solidFill>
                <a:latin typeface="Karla"/>
                <a:ea typeface="Karla"/>
                <a:cs typeface="Karla"/>
                <a:sym typeface="Karla"/>
              </a:defRPr>
            </a:lvl7pPr>
            <a:lvl8pPr lvl="7" rtl="0">
              <a:buNone/>
              <a:defRPr b="1" sz="1000">
                <a:solidFill>
                  <a:schemeClr val="accent1"/>
                </a:solidFill>
                <a:latin typeface="Karla"/>
                <a:ea typeface="Karla"/>
                <a:cs typeface="Karla"/>
                <a:sym typeface="Karla"/>
              </a:defRPr>
            </a:lvl8pPr>
            <a:lvl9pPr lvl="8" rtl="0">
              <a:buNone/>
              <a:defRPr b="1" sz="1000">
                <a:solidFill>
                  <a:schemeClr val="accent1"/>
                </a:solidFill>
                <a:latin typeface="Karla"/>
                <a:ea typeface="Karla"/>
                <a:cs typeface="Karla"/>
                <a:sym typeface="Karla"/>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gif"/><Relationship Id="rId5" Type="http://schemas.openxmlformats.org/officeDocument/2006/relationships/image" Target="../media/image58.png"/><Relationship Id="rId6" Type="http://schemas.openxmlformats.org/officeDocument/2006/relationships/image" Target="../media/image5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3.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2.xml"/><Relationship Id="rId3" Type="http://schemas.openxmlformats.org/officeDocument/2006/relationships/hyperlink" Target="https://www.zooniverse.org/lab"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0" Type="http://schemas.openxmlformats.org/officeDocument/2006/relationships/image" Target="../media/image61.png"/><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54.png"/><Relationship Id="rId5" Type="http://schemas.openxmlformats.org/officeDocument/2006/relationships/image" Target="../media/image64.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5.xml"/><Relationship Id="rId3" Type="http://schemas.openxmlformats.org/officeDocument/2006/relationships/image" Target="../media/image68.png"/><Relationship Id="rId4" Type="http://schemas.openxmlformats.org/officeDocument/2006/relationships/image" Target="../media/image53.gif"/><Relationship Id="rId5" Type="http://schemas.openxmlformats.org/officeDocument/2006/relationships/image" Target="../media/image5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47.gif"/><Relationship Id="rId5" Type="http://schemas.openxmlformats.org/officeDocument/2006/relationships/image" Target="../media/image51.png"/><Relationship Id="rId6" Type="http://schemas.openxmlformats.org/officeDocument/2006/relationships/image" Target="../media/image6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xml"/><Relationship Id="rId3" Type="http://schemas.openxmlformats.org/officeDocument/2006/relationships/image" Target="../media/image6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21.png"/><Relationship Id="rId1" Type="http://schemas.openxmlformats.org/officeDocument/2006/relationships/slideLayout" Target="../slideLayouts/slideLayout5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30.png"/><Relationship Id="rId7" Type="http://schemas.openxmlformats.org/officeDocument/2006/relationships/image" Target="../media/image18.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5D69"/>
        </a:solidFill>
      </p:bgPr>
    </p:bg>
    <p:spTree>
      <p:nvGrpSpPr>
        <p:cNvPr id="476" name="Shape 476"/>
        <p:cNvGrpSpPr/>
        <p:nvPr/>
      </p:nvGrpSpPr>
      <p:grpSpPr>
        <a:xfrm>
          <a:off x="0" y="0"/>
          <a:ext cx="0" cy="0"/>
          <a:chOff x="0" y="0"/>
          <a:chExt cx="0" cy="0"/>
        </a:xfrm>
      </p:grpSpPr>
      <p:pic>
        <p:nvPicPr>
          <p:cNvPr id="477" name="Google Shape;477;p75"/>
          <p:cNvPicPr preferRelativeResize="0"/>
          <p:nvPr/>
        </p:nvPicPr>
        <p:blipFill rotWithShape="1">
          <a:blip r:embed="rId3">
            <a:alphaModFix/>
          </a:blip>
          <a:srcRect b="0" l="0" r="95555" t="0"/>
          <a:stretch/>
        </p:blipFill>
        <p:spPr>
          <a:xfrm>
            <a:off x="25" y="10425"/>
            <a:ext cx="9143998" cy="5143500"/>
          </a:xfrm>
          <a:prstGeom prst="rect">
            <a:avLst/>
          </a:prstGeom>
          <a:noFill/>
          <a:ln>
            <a:noFill/>
          </a:ln>
        </p:spPr>
      </p:pic>
      <p:pic>
        <p:nvPicPr>
          <p:cNvPr id="478" name="Google Shape;478;p75"/>
          <p:cNvPicPr preferRelativeResize="0"/>
          <p:nvPr/>
        </p:nvPicPr>
        <p:blipFill rotWithShape="1">
          <a:blip r:embed="rId4">
            <a:alphaModFix/>
          </a:blip>
          <a:srcRect b="12056" l="0" r="0" t="0"/>
          <a:stretch/>
        </p:blipFill>
        <p:spPr>
          <a:xfrm>
            <a:off x="1499973" y="1551512"/>
            <a:ext cx="6291003" cy="2890788"/>
          </a:xfrm>
          <a:prstGeom prst="rect">
            <a:avLst/>
          </a:prstGeom>
          <a:noFill/>
          <a:ln cap="flat" cmpd="sng" w="9525">
            <a:solidFill>
              <a:srgbClr val="FFFFFF"/>
            </a:solidFill>
            <a:prstDash val="solid"/>
            <a:round/>
            <a:headEnd len="sm" w="sm" type="none"/>
            <a:tailEnd len="sm" w="sm" type="none"/>
          </a:ln>
        </p:spPr>
      </p:pic>
      <p:pic>
        <p:nvPicPr>
          <p:cNvPr id="479" name="Google Shape;479;p75"/>
          <p:cNvPicPr preferRelativeResize="0"/>
          <p:nvPr/>
        </p:nvPicPr>
        <p:blipFill>
          <a:blip r:embed="rId3">
            <a:alphaModFix/>
          </a:blip>
          <a:stretch>
            <a:fillRect/>
          </a:stretch>
        </p:blipFill>
        <p:spPr>
          <a:xfrm>
            <a:off x="1471725" y="4675500"/>
            <a:ext cx="6159825" cy="380075"/>
          </a:xfrm>
          <a:prstGeom prst="rect">
            <a:avLst/>
          </a:prstGeom>
          <a:noFill/>
          <a:ln>
            <a:noFill/>
          </a:ln>
        </p:spPr>
      </p:pic>
      <p:pic>
        <p:nvPicPr>
          <p:cNvPr id="480" name="Google Shape;480;p75"/>
          <p:cNvPicPr preferRelativeResize="0"/>
          <p:nvPr/>
        </p:nvPicPr>
        <p:blipFill>
          <a:blip r:embed="rId5">
            <a:alphaModFix amt="16000"/>
          </a:blip>
          <a:stretch>
            <a:fillRect/>
          </a:stretch>
        </p:blipFill>
        <p:spPr>
          <a:xfrm>
            <a:off x="2121025" y="5576200"/>
            <a:ext cx="4902000" cy="4504949"/>
          </a:xfrm>
          <a:prstGeom prst="rect">
            <a:avLst/>
          </a:prstGeom>
          <a:noFill/>
          <a:ln>
            <a:noFill/>
          </a:ln>
        </p:spPr>
      </p:pic>
      <p:pic>
        <p:nvPicPr>
          <p:cNvPr id="481" name="Google Shape;481;p75"/>
          <p:cNvPicPr preferRelativeResize="0"/>
          <p:nvPr/>
        </p:nvPicPr>
        <p:blipFill>
          <a:blip r:embed="rId6">
            <a:alphaModFix/>
          </a:blip>
          <a:stretch>
            <a:fillRect/>
          </a:stretch>
        </p:blipFill>
        <p:spPr>
          <a:xfrm>
            <a:off x="2165049" y="158859"/>
            <a:ext cx="4813898" cy="553750"/>
          </a:xfrm>
          <a:prstGeom prst="rect">
            <a:avLst/>
          </a:prstGeom>
          <a:noFill/>
          <a:ln>
            <a:noFill/>
          </a:ln>
        </p:spPr>
      </p:pic>
      <p:sp>
        <p:nvSpPr>
          <p:cNvPr id="482" name="Google Shape;482;p75"/>
          <p:cNvSpPr txBox="1"/>
          <p:nvPr/>
        </p:nvSpPr>
        <p:spPr>
          <a:xfrm>
            <a:off x="0" y="838200"/>
            <a:ext cx="9144000" cy="715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3000">
                <a:solidFill>
                  <a:schemeClr val="lt1"/>
                </a:solidFill>
                <a:latin typeface="Oswald Medium"/>
                <a:ea typeface="Oswald Medium"/>
                <a:cs typeface="Oswald Medium"/>
                <a:sym typeface="Oswald Medium"/>
              </a:rPr>
              <a:t>People Powered Research</a:t>
            </a:r>
            <a:endParaRPr sz="3000">
              <a:solidFill>
                <a:schemeClr val="lt1"/>
              </a:solidFill>
              <a:latin typeface="Oswald Medium"/>
              <a:ea typeface="Oswald Medium"/>
              <a:cs typeface="Oswald Medium"/>
              <a:sym typeface="Oswald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52" name="Shape 552"/>
        <p:cNvGrpSpPr/>
        <p:nvPr/>
      </p:nvGrpSpPr>
      <p:grpSpPr>
        <a:xfrm>
          <a:off x="0" y="0"/>
          <a:ext cx="0" cy="0"/>
          <a:chOff x="0" y="0"/>
          <a:chExt cx="0" cy="0"/>
        </a:xfrm>
      </p:grpSpPr>
      <p:pic>
        <p:nvPicPr>
          <p:cNvPr id="553" name="Google Shape;553;p84"/>
          <p:cNvPicPr preferRelativeResize="0"/>
          <p:nvPr/>
        </p:nvPicPr>
        <p:blipFill>
          <a:blip r:embed="rId3">
            <a:alphaModFix/>
          </a:blip>
          <a:stretch>
            <a:fillRect/>
          </a:stretch>
        </p:blipFill>
        <p:spPr>
          <a:xfrm>
            <a:off x="152400" y="152400"/>
            <a:ext cx="6867525" cy="3543300"/>
          </a:xfrm>
          <a:prstGeom prst="rect">
            <a:avLst/>
          </a:prstGeom>
          <a:noFill/>
          <a:ln>
            <a:noFill/>
          </a:ln>
        </p:spPr>
      </p:pic>
      <p:pic>
        <p:nvPicPr>
          <p:cNvPr id="554" name="Google Shape;554;p84"/>
          <p:cNvPicPr preferRelativeResize="0"/>
          <p:nvPr/>
        </p:nvPicPr>
        <p:blipFill>
          <a:blip r:embed="rId4">
            <a:alphaModFix/>
          </a:blip>
          <a:stretch>
            <a:fillRect/>
          </a:stretch>
        </p:blipFill>
        <p:spPr>
          <a:xfrm>
            <a:off x="5780613" y="464013"/>
            <a:ext cx="3209925" cy="2143125"/>
          </a:xfrm>
          <a:prstGeom prst="rect">
            <a:avLst/>
          </a:prstGeom>
          <a:noFill/>
          <a:ln>
            <a:noFill/>
          </a:ln>
        </p:spPr>
      </p:pic>
      <p:pic>
        <p:nvPicPr>
          <p:cNvPr id="555" name="Google Shape;555;p84"/>
          <p:cNvPicPr preferRelativeResize="0"/>
          <p:nvPr/>
        </p:nvPicPr>
        <p:blipFill>
          <a:blip r:embed="rId5">
            <a:alphaModFix/>
          </a:blip>
          <a:stretch>
            <a:fillRect/>
          </a:stretch>
        </p:blipFill>
        <p:spPr>
          <a:xfrm>
            <a:off x="6016975" y="2829450"/>
            <a:ext cx="2973575" cy="2223225"/>
          </a:xfrm>
          <a:prstGeom prst="rect">
            <a:avLst/>
          </a:prstGeom>
          <a:noFill/>
          <a:ln>
            <a:noFill/>
          </a:ln>
        </p:spPr>
      </p:pic>
      <p:sp>
        <p:nvSpPr>
          <p:cNvPr id="556" name="Google Shape;556;p84"/>
          <p:cNvSpPr txBox="1"/>
          <p:nvPr/>
        </p:nvSpPr>
        <p:spPr>
          <a:xfrm>
            <a:off x="6104863" y="2924125"/>
            <a:ext cx="2797800" cy="2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Apache Point Observatory, NM</a:t>
            </a:r>
            <a:endParaRPr>
              <a:solidFill>
                <a:schemeClr val="lt1"/>
              </a:solidFill>
            </a:endParaRPr>
          </a:p>
        </p:txBody>
      </p:sp>
      <p:pic>
        <p:nvPicPr>
          <p:cNvPr id="557" name="Google Shape;557;p84"/>
          <p:cNvPicPr preferRelativeResize="0"/>
          <p:nvPr/>
        </p:nvPicPr>
        <p:blipFill>
          <a:blip r:embed="rId6">
            <a:alphaModFix/>
          </a:blip>
          <a:stretch>
            <a:fillRect/>
          </a:stretch>
        </p:blipFill>
        <p:spPr>
          <a:xfrm>
            <a:off x="552100" y="2146091"/>
            <a:ext cx="9144001" cy="2165868"/>
          </a:xfrm>
          <a:prstGeom prst="rect">
            <a:avLst/>
          </a:prstGeom>
          <a:noFill/>
          <a:ln>
            <a:noFill/>
          </a:ln>
        </p:spPr>
      </p:pic>
      <p:sp>
        <p:nvSpPr>
          <p:cNvPr id="558" name="Google Shape;558;p84"/>
          <p:cNvSpPr txBox="1"/>
          <p:nvPr/>
        </p:nvSpPr>
        <p:spPr>
          <a:xfrm>
            <a:off x="-68475" y="4311950"/>
            <a:ext cx="3565800" cy="7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Oswald"/>
                <a:ea typeface="Oswald"/>
                <a:cs typeface="Oswald"/>
                <a:sym typeface="Oswald"/>
              </a:rPr>
              <a:t>2007, Sloan Digital Sky Survey</a:t>
            </a:r>
            <a:endParaRPr sz="2000">
              <a:solidFill>
                <a:schemeClr val="lt1"/>
              </a:solidFill>
              <a:latin typeface="Oswald"/>
              <a:ea typeface="Oswald"/>
              <a:cs typeface="Oswald"/>
              <a:sym typeface="Oswald"/>
            </a:endParaRPr>
          </a:p>
          <a:p>
            <a:pPr indent="0" lvl="0" marL="0" rtl="0" algn="ctr">
              <a:spcBef>
                <a:spcPts val="0"/>
              </a:spcBef>
              <a:spcAft>
                <a:spcPts val="0"/>
              </a:spcAft>
              <a:buNone/>
            </a:pPr>
            <a:r>
              <a:rPr lang="en" sz="2000">
                <a:solidFill>
                  <a:schemeClr val="lt1"/>
                </a:solidFill>
                <a:latin typeface="Oswald"/>
                <a:ea typeface="Oswald"/>
                <a:cs typeface="Oswald"/>
                <a:sym typeface="Oswald"/>
              </a:rPr>
              <a:t>Over 1 million galaxies</a:t>
            </a:r>
            <a:endParaRPr sz="2000">
              <a:solidFill>
                <a:schemeClr val="lt1"/>
              </a:solidFill>
              <a:latin typeface="Oswald"/>
              <a:ea typeface="Oswald"/>
              <a:cs typeface="Oswald"/>
              <a:sym typeface="Oswald"/>
            </a:endParaRPr>
          </a:p>
        </p:txBody>
      </p:sp>
      <p:sp>
        <p:nvSpPr>
          <p:cNvPr id="559" name="Google Shape;559;p84"/>
          <p:cNvSpPr txBox="1"/>
          <p:nvPr>
            <p:ph type="ctrTitle"/>
          </p:nvPr>
        </p:nvSpPr>
        <p:spPr>
          <a:xfrm>
            <a:off x="7849100" y="0"/>
            <a:ext cx="1294800" cy="630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latin typeface="Karla"/>
                <a:ea typeface="Karla"/>
                <a:cs typeface="Karla"/>
                <a:sym typeface="Karla"/>
              </a:rPr>
              <a:t>2007</a:t>
            </a:r>
            <a:endParaRPr sz="3500">
              <a:solidFill>
                <a:schemeClr val="lt1"/>
              </a:solidFill>
              <a:latin typeface="Karla"/>
              <a:ea typeface="Karla"/>
              <a:cs typeface="Karla"/>
              <a:sym typeface="Karl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300"/>
                                        <p:tgtEl>
                                          <p:spTgt spid="5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63" name="Shape 563"/>
        <p:cNvGrpSpPr/>
        <p:nvPr/>
      </p:nvGrpSpPr>
      <p:grpSpPr>
        <a:xfrm>
          <a:off x="0" y="0"/>
          <a:ext cx="0" cy="0"/>
          <a:chOff x="0" y="0"/>
          <a:chExt cx="0" cy="0"/>
        </a:xfrm>
      </p:grpSpPr>
      <p:pic>
        <p:nvPicPr>
          <p:cNvPr id="564" name="Google Shape;564;p85"/>
          <p:cNvPicPr preferRelativeResize="0"/>
          <p:nvPr/>
        </p:nvPicPr>
        <p:blipFill rotWithShape="1">
          <a:blip r:embed="rId3">
            <a:alphaModFix/>
          </a:blip>
          <a:srcRect b="0" l="14801" r="2785" t="5114"/>
          <a:stretch/>
        </p:blipFill>
        <p:spPr>
          <a:xfrm>
            <a:off x="1163338" y="-23600"/>
            <a:ext cx="6817321" cy="5143500"/>
          </a:xfrm>
          <a:prstGeom prst="rect">
            <a:avLst/>
          </a:prstGeom>
          <a:noFill/>
          <a:ln>
            <a:noFill/>
          </a:ln>
        </p:spPr>
      </p:pic>
      <p:sp>
        <p:nvSpPr>
          <p:cNvPr id="565" name="Google Shape;565;p85"/>
          <p:cNvSpPr txBox="1"/>
          <p:nvPr/>
        </p:nvSpPr>
        <p:spPr>
          <a:xfrm>
            <a:off x="0" y="0"/>
            <a:ext cx="1152000" cy="66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Oswald"/>
                <a:ea typeface="Oswald"/>
                <a:cs typeface="Oswald"/>
                <a:sym typeface="Oswald"/>
              </a:rPr>
              <a:t>2007</a:t>
            </a:r>
            <a:endParaRPr sz="3000">
              <a:solidFill>
                <a:schemeClr val="lt1"/>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69" name="Shape 569"/>
        <p:cNvGrpSpPr/>
        <p:nvPr/>
      </p:nvGrpSpPr>
      <p:grpSpPr>
        <a:xfrm>
          <a:off x="0" y="0"/>
          <a:ext cx="0" cy="0"/>
          <a:chOff x="0" y="0"/>
          <a:chExt cx="0" cy="0"/>
        </a:xfrm>
      </p:grpSpPr>
      <p:pic>
        <p:nvPicPr>
          <p:cNvPr id="570" name="Google Shape;570;p86"/>
          <p:cNvPicPr preferRelativeResize="0"/>
          <p:nvPr/>
        </p:nvPicPr>
        <p:blipFill>
          <a:blip r:embed="rId3">
            <a:alphaModFix/>
          </a:blip>
          <a:stretch>
            <a:fillRect/>
          </a:stretch>
        </p:blipFill>
        <p:spPr>
          <a:xfrm>
            <a:off x="83475" y="942975"/>
            <a:ext cx="6596975" cy="3481975"/>
          </a:xfrm>
          <a:prstGeom prst="rect">
            <a:avLst/>
          </a:prstGeom>
          <a:noFill/>
          <a:ln>
            <a:noFill/>
          </a:ln>
        </p:spPr>
      </p:pic>
      <p:pic>
        <p:nvPicPr>
          <p:cNvPr id="571" name="Google Shape;571;p86"/>
          <p:cNvPicPr preferRelativeResize="0"/>
          <p:nvPr/>
        </p:nvPicPr>
        <p:blipFill>
          <a:blip r:embed="rId4">
            <a:alphaModFix/>
          </a:blip>
          <a:stretch>
            <a:fillRect/>
          </a:stretch>
        </p:blipFill>
        <p:spPr>
          <a:xfrm>
            <a:off x="6762575" y="942975"/>
            <a:ext cx="2266950" cy="3867150"/>
          </a:xfrm>
          <a:prstGeom prst="rect">
            <a:avLst/>
          </a:prstGeom>
          <a:noFill/>
          <a:ln>
            <a:noFill/>
          </a:ln>
        </p:spPr>
      </p:pic>
      <p:sp>
        <p:nvSpPr>
          <p:cNvPr id="572" name="Google Shape;572;p86"/>
          <p:cNvSpPr txBox="1"/>
          <p:nvPr>
            <p:ph idx="4294967295" type="body"/>
          </p:nvPr>
        </p:nvSpPr>
        <p:spPr>
          <a:xfrm>
            <a:off x="9000" y="219100"/>
            <a:ext cx="9144000" cy="72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500">
                <a:solidFill>
                  <a:schemeClr val="lt1"/>
                </a:solidFill>
                <a:latin typeface="Oswald"/>
                <a:ea typeface="Oswald"/>
                <a:cs typeface="Oswald"/>
                <a:sym typeface="Oswald"/>
              </a:rPr>
              <a:t>Gravity Spy</a:t>
            </a:r>
            <a:endParaRPr sz="3500">
              <a:solidFill>
                <a:schemeClr val="lt1"/>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76" name="Shape 576"/>
        <p:cNvGrpSpPr/>
        <p:nvPr/>
      </p:nvGrpSpPr>
      <p:grpSpPr>
        <a:xfrm>
          <a:off x="0" y="0"/>
          <a:ext cx="0" cy="0"/>
          <a:chOff x="0" y="0"/>
          <a:chExt cx="0" cy="0"/>
        </a:xfrm>
      </p:grpSpPr>
      <p:pic>
        <p:nvPicPr>
          <p:cNvPr id="577" name="Google Shape;577;p87"/>
          <p:cNvPicPr preferRelativeResize="0"/>
          <p:nvPr/>
        </p:nvPicPr>
        <p:blipFill>
          <a:blip r:embed="rId3">
            <a:alphaModFix/>
          </a:blip>
          <a:stretch>
            <a:fillRect/>
          </a:stretch>
        </p:blipFill>
        <p:spPr>
          <a:xfrm>
            <a:off x="118646" y="0"/>
            <a:ext cx="8906707"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81" name="Shape 581"/>
        <p:cNvGrpSpPr/>
        <p:nvPr/>
      </p:nvGrpSpPr>
      <p:grpSpPr>
        <a:xfrm>
          <a:off x="0" y="0"/>
          <a:ext cx="0" cy="0"/>
          <a:chOff x="0" y="0"/>
          <a:chExt cx="0" cy="0"/>
        </a:xfrm>
      </p:grpSpPr>
      <p:pic>
        <p:nvPicPr>
          <p:cNvPr id="582" name="Google Shape;582;p88"/>
          <p:cNvPicPr preferRelativeResize="0"/>
          <p:nvPr/>
        </p:nvPicPr>
        <p:blipFill rotWithShape="1">
          <a:blip r:embed="rId3">
            <a:alphaModFix/>
          </a:blip>
          <a:srcRect b="0" l="2577" r="3020" t="0"/>
          <a:stretch/>
        </p:blipFill>
        <p:spPr>
          <a:xfrm>
            <a:off x="0" y="12088"/>
            <a:ext cx="9143998" cy="5119314"/>
          </a:xfrm>
          <a:prstGeom prst="rect">
            <a:avLst/>
          </a:prstGeom>
          <a:noFill/>
          <a:ln>
            <a:noFill/>
          </a:ln>
        </p:spPr>
      </p:pic>
      <p:pic>
        <p:nvPicPr>
          <p:cNvPr id="583" name="Google Shape;583;p88"/>
          <p:cNvPicPr preferRelativeResize="0"/>
          <p:nvPr/>
        </p:nvPicPr>
        <p:blipFill>
          <a:blip r:embed="rId4">
            <a:alphaModFix/>
          </a:blip>
          <a:stretch>
            <a:fillRect/>
          </a:stretch>
        </p:blipFill>
        <p:spPr>
          <a:xfrm>
            <a:off x="266150" y="429775"/>
            <a:ext cx="928400" cy="937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87" name="Shape 587"/>
        <p:cNvGrpSpPr/>
        <p:nvPr/>
      </p:nvGrpSpPr>
      <p:grpSpPr>
        <a:xfrm>
          <a:off x="0" y="0"/>
          <a:ext cx="0" cy="0"/>
          <a:chOff x="0" y="0"/>
          <a:chExt cx="0" cy="0"/>
        </a:xfrm>
      </p:grpSpPr>
      <p:sp>
        <p:nvSpPr>
          <p:cNvPr id="588" name="Google Shape;588;p89"/>
          <p:cNvSpPr txBox="1"/>
          <p:nvPr/>
        </p:nvSpPr>
        <p:spPr>
          <a:xfrm>
            <a:off x="325050" y="1156800"/>
            <a:ext cx="8700000" cy="398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Karla"/>
                <a:ea typeface="Karla"/>
                <a:cs typeface="Karla"/>
                <a:sym typeface="Karla"/>
              </a:rPr>
              <a:t>Goals:</a:t>
            </a:r>
            <a:endParaRPr sz="2000">
              <a:solidFill>
                <a:schemeClr val="lt1"/>
              </a:solidFill>
              <a:latin typeface="Karla"/>
              <a:ea typeface="Karla"/>
              <a:cs typeface="Karla"/>
              <a:sym typeface="Karla"/>
            </a:endParaRPr>
          </a:p>
          <a:p>
            <a:pPr indent="-355600" lvl="0" marL="4572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Contribute to real research through participation in citizen science</a:t>
            </a:r>
            <a:endParaRPr sz="2000">
              <a:solidFill>
                <a:schemeClr val="lt1"/>
              </a:solidFill>
              <a:latin typeface="Karla"/>
              <a:ea typeface="Karla"/>
              <a:cs typeface="Karla"/>
              <a:sym typeface="Karla"/>
            </a:endParaRPr>
          </a:p>
          <a:p>
            <a:pPr indent="-355600" lvl="0" marL="4572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Improve understanding of process of science and data literacy </a:t>
            </a:r>
            <a:endParaRPr sz="2000">
              <a:solidFill>
                <a:schemeClr val="lt1"/>
              </a:solidFill>
              <a:latin typeface="Karla"/>
              <a:ea typeface="Karla"/>
              <a:cs typeface="Karla"/>
              <a:sym typeface="Karla"/>
            </a:endParaRPr>
          </a:p>
          <a:p>
            <a:pPr indent="-355600" lvl="0" marL="4572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Provide a small group research experience using real data</a:t>
            </a:r>
            <a:endParaRPr sz="2000">
              <a:solidFill>
                <a:schemeClr val="lt1"/>
              </a:solidFill>
              <a:latin typeface="Karla"/>
              <a:ea typeface="Karla"/>
              <a:cs typeface="Karla"/>
              <a:sym typeface="Karla"/>
            </a:endParaRPr>
          </a:p>
          <a:p>
            <a:pPr indent="0" lvl="0" marL="0" rtl="0" algn="l">
              <a:lnSpc>
                <a:spcPct val="115000"/>
              </a:lnSpc>
              <a:spcBef>
                <a:spcPts val="0"/>
              </a:spcBef>
              <a:spcAft>
                <a:spcPts val="0"/>
              </a:spcAft>
              <a:buNone/>
            </a:pPr>
            <a:r>
              <a:t/>
            </a:r>
            <a:endParaRPr sz="2000">
              <a:solidFill>
                <a:schemeClr val="lt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sz="2000">
                <a:solidFill>
                  <a:schemeClr val="lt1"/>
                </a:solidFill>
                <a:latin typeface="Karla"/>
                <a:ea typeface="Karla"/>
                <a:cs typeface="Karla"/>
                <a:sym typeface="Karla"/>
              </a:rPr>
              <a:t>Method:</a:t>
            </a:r>
            <a:endParaRPr sz="2000">
              <a:solidFill>
                <a:schemeClr val="lt1"/>
              </a:solidFill>
              <a:latin typeface="Karla"/>
              <a:ea typeface="Karla"/>
              <a:cs typeface="Karla"/>
              <a:sym typeface="Karla"/>
            </a:endParaRPr>
          </a:p>
          <a:p>
            <a:pPr indent="-355600" lvl="0" marL="4572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 4 in-class activities</a:t>
            </a:r>
            <a:endParaRPr sz="2000">
              <a:solidFill>
                <a:schemeClr val="lt1"/>
              </a:solidFill>
              <a:latin typeface="Karla"/>
              <a:ea typeface="Karla"/>
              <a:cs typeface="Karla"/>
              <a:sym typeface="Karla"/>
            </a:endParaRPr>
          </a:p>
          <a:p>
            <a:pPr indent="-355600" lvl="1" marL="9144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Insight into data reliability through citizen science </a:t>
            </a:r>
            <a:endParaRPr sz="2000">
              <a:solidFill>
                <a:schemeClr val="lt1"/>
              </a:solidFill>
              <a:latin typeface="Karla"/>
              <a:ea typeface="Karla"/>
              <a:cs typeface="Karla"/>
              <a:sym typeface="Karla"/>
            </a:endParaRPr>
          </a:p>
          <a:p>
            <a:pPr indent="-355600" lvl="1" marL="9144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Guided use of the data analysis tools</a:t>
            </a:r>
            <a:endParaRPr sz="2000">
              <a:solidFill>
                <a:schemeClr val="lt1"/>
              </a:solidFill>
              <a:latin typeface="Karla"/>
              <a:ea typeface="Karla"/>
              <a:cs typeface="Karla"/>
              <a:sym typeface="Karla"/>
            </a:endParaRPr>
          </a:p>
          <a:p>
            <a:pPr indent="-355600" lvl="0" marL="457200" rtl="0" algn="l">
              <a:lnSpc>
                <a:spcPct val="115000"/>
              </a:lnSpc>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 Out-of-class, small group research project</a:t>
            </a:r>
            <a:endParaRPr sz="2000">
              <a:solidFill>
                <a:schemeClr val="lt1"/>
              </a:solidFill>
              <a:latin typeface="Karla"/>
              <a:ea typeface="Karla"/>
              <a:cs typeface="Karla"/>
              <a:sym typeface="Karla"/>
            </a:endParaRPr>
          </a:p>
        </p:txBody>
      </p:sp>
      <p:pic>
        <p:nvPicPr>
          <p:cNvPr id="589" name="Google Shape;589;p89"/>
          <p:cNvPicPr preferRelativeResize="0"/>
          <p:nvPr/>
        </p:nvPicPr>
        <p:blipFill>
          <a:blip r:embed="rId3">
            <a:alphaModFix/>
          </a:blip>
          <a:stretch>
            <a:fillRect/>
          </a:stretch>
        </p:blipFill>
        <p:spPr>
          <a:xfrm>
            <a:off x="325048" y="152938"/>
            <a:ext cx="757000" cy="764825"/>
          </a:xfrm>
          <a:prstGeom prst="rect">
            <a:avLst/>
          </a:prstGeom>
          <a:noFill/>
          <a:ln>
            <a:noFill/>
          </a:ln>
        </p:spPr>
      </p:pic>
      <p:sp>
        <p:nvSpPr>
          <p:cNvPr id="590" name="Google Shape;590;p89"/>
          <p:cNvSpPr txBox="1"/>
          <p:nvPr/>
        </p:nvSpPr>
        <p:spPr>
          <a:xfrm>
            <a:off x="1520100" y="0"/>
            <a:ext cx="7447500" cy="10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Oswald"/>
                <a:ea typeface="Oswald"/>
                <a:cs typeface="Oswald"/>
                <a:sym typeface="Oswald"/>
              </a:rPr>
              <a:t>Engaging Introductory Astronomy Students </a:t>
            </a:r>
            <a:endParaRPr sz="3000">
              <a:solidFill>
                <a:schemeClr val="lt1"/>
              </a:solidFill>
              <a:latin typeface="Oswald"/>
              <a:ea typeface="Oswald"/>
              <a:cs typeface="Oswald"/>
              <a:sym typeface="Oswald"/>
            </a:endParaRPr>
          </a:p>
          <a:p>
            <a:pPr indent="0" lvl="0" marL="0" rtl="0" algn="l">
              <a:spcBef>
                <a:spcPts val="0"/>
              </a:spcBef>
              <a:spcAft>
                <a:spcPts val="0"/>
              </a:spcAft>
              <a:buNone/>
            </a:pPr>
            <a:r>
              <a:rPr lang="en" sz="3000">
                <a:solidFill>
                  <a:schemeClr val="lt1"/>
                </a:solidFill>
                <a:latin typeface="Oswald"/>
                <a:ea typeface="Oswald"/>
                <a:cs typeface="Oswald"/>
                <a:sym typeface="Oswald"/>
              </a:rPr>
              <a:t>in Authentic Research through Citizen Science</a:t>
            </a:r>
            <a:endParaRPr sz="3000">
              <a:solidFill>
                <a:schemeClr val="lt1"/>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94" name="Shape 594"/>
        <p:cNvGrpSpPr/>
        <p:nvPr/>
      </p:nvGrpSpPr>
      <p:grpSpPr>
        <a:xfrm>
          <a:off x="0" y="0"/>
          <a:ext cx="0" cy="0"/>
          <a:chOff x="0" y="0"/>
          <a:chExt cx="0" cy="0"/>
        </a:xfrm>
      </p:grpSpPr>
      <p:sp>
        <p:nvSpPr>
          <p:cNvPr id="595" name="Google Shape;595;p90"/>
          <p:cNvSpPr txBox="1"/>
          <p:nvPr>
            <p:ph type="ctrTitle"/>
          </p:nvPr>
        </p:nvSpPr>
        <p:spPr>
          <a:xfrm>
            <a:off x="570750" y="93050"/>
            <a:ext cx="8002500" cy="68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500">
                <a:solidFill>
                  <a:schemeClr val="lt1"/>
                </a:solidFill>
                <a:latin typeface="Oswald"/>
                <a:ea typeface="Oswald"/>
                <a:cs typeface="Oswald"/>
                <a:sym typeface="Oswald"/>
              </a:rPr>
              <a:t>NSF Study: Participating Institutions</a:t>
            </a:r>
            <a:endParaRPr sz="3500">
              <a:solidFill>
                <a:schemeClr val="lt1"/>
              </a:solidFill>
              <a:latin typeface="Oswald"/>
              <a:ea typeface="Oswald"/>
              <a:cs typeface="Oswald"/>
              <a:sym typeface="Oswald"/>
            </a:endParaRPr>
          </a:p>
        </p:txBody>
      </p:sp>
      <p:graphicFrame>
        <p:nvGraphicFramePr>
          <p:cNvPr id="596" name="Google Shape;596;p90"/>
          <p:cNvGraphicFramePr/>
          <p:nvPr/>
        </p:nvGraphicFramePr>
        <p:xfrm>
          <a:off x="952500" y="992050"/>
          <a:ext cx="3000000" cy="3000000"/>
        </p:xfrm>
        <a:graphic>
          <a:graphicData uri="http://schemas.openxmlformats.org/drawingml/2006/table">
            <a:tbl>
              <a:tblPr>
                <a:noFill/>
                <a:tableStyleId>{8965C725-E15B-466B-AB77-27F86FA096BF}</a:tableStyleId>
              </a:tblPr>
              <a:tblGrid>
                <a:gridCol w="1809750"/>
                <a:gridCol w="2094950"/>
                <a:gridCol w="2032550"/>
                <a:gridCol w="1301750"/>
              </a:tblGrid>
              <a:tr h="381000">
                <a:tc>
                  <a:txBody>
                    <a:bodyPr>
                      <a:noAutofit/>
                    </a:bodyPr>
                    <a:lstStyle/>
                    <a:p>
                      <a:pPr indent="0" lvl="0" marL="0" rtl="0" algn="l">
                        <a:spcBef>
                          <a:spcPts val="0"/>
                        </a:spcBef>
                        <a:spcAft>
                          <a:spcPts val="0"/>
                        </a:spcAft>
                        <a:buNone/>
                      </a:pPr>
                      <a:r>
                        <a:rPr lang="en"/>
                        <a:t>Institution</a:t>
                      </a:r>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
                        <a:t>Course Structure</a:t>
                      </a:r>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
                        <a:t>Timing</a:t>
                      </a:r>
                      <a:endParaRPr/>
                    </a:p>
                  </a:txBody>
                  <a:tcPr marT="91425" marB="91425" marR="91425" marL="91425">
                    <a:solidFill>
                      <a:srgbClr val="FFFFFF"/>
                    </a:solidFill>
                  </a:tcPr>
                </a:tc>
                <a:tc>
                  <a:txBody>
                    <a:bodyPr>
                      <a:noAutofit/>
                    </a:bodyPr>
                    <a:lstStyle/>
                    <a:p>
                      <a:pPr indent="0" lvl="0" marL="0" rtl="0" algn="l">
                        <a:spcBef>
                          <a:spcPts val="0"/>
                        </a:spcBef>
                        <a:spcAft>
                          <a:spcPts val="0"/>
                        </a:spcAft>
                        <a:buClr>
                          <a:schemeClr val="dk1"/>
                        </a:buClr>
                        <a:buSzPts val="1100"/>
                        <a:buFont typeface="Arial"/>
                        <a:buNone/>
                      </a:pPr>
                      <a:r>
                        <a:rPr lang="en"/>
                        <a:t># of Students</a:t>
                      </a:r>
                      <a:endParaRPr/>
                    </a:p>
                  </a:txBody>
                  <a:tcPr marT="91425" marB="91425" marR="91425" marL="91425">
                    <a:solidFill>
                      <a:srgbClr val="FFFFFF"/>
                    </a:solidFill>
                  </a:tcPr>
                </a:tc>
              </a:tr>
              <a:tr h="381000">
                <a:tc>
                  <a:txBody>
                    <a:bodyPr>
                      <a:noAutofit/>
                    </a:bodyPr>
                    <a:lstStyle/>
                    <a:p>
                      <a:pPr indent="0" lvl="0" marL="0" rtl="0" algn="l">
                        <a:spcBef>
                          <a:spcPts val="0"/>
                        </a:spcBef>
                        <a:spcAft>
                          <a:spcPts val="0"/>
                        </a:spcAft>
                        <a:buNone/>
                      </a:pPr>
                      <a:r>
                        <a:rPr lang="en">
                          <a:solidFill>
                            <a:schemeClr val="lt1"/>
                          </a:solidFill>
                        </a:rPr>
                        <a:t>Northwestern Univ.</a:t>
                      </a:r>
                      <a:endParaRPr>
                        <a:solidFill>
                          <a:schemeClr val="lt1"/>
                        </a:solidFill>
                      </a:endParaRPr>
                    </a:p>
                    <a:p>
                      <a:pPr indent="0" lvl="0" marL="0" rtl="0" algn="l">
                        <a:spcBef>
                          <a:spcPts val="0"/>
                        </a:spcBef>
                        <a:spcAft>
                          <a:spcPts val="0"/>
                        </a:spcAft>
                        <a:buNone/>
                      </a:pPr>
                      <a:r>
                        <a:rPr lang="en">
                          <a:solidFill>
                            <a:schemeClr val="lt1"/>
                          </a:solidFill>
                        </a:rPr>
                        <a:t>Private, R1</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Lecture, Quarters</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Fall ‘16 + Fall ‘17</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100+100</a:t>
                      </a:r>
                      <a:endParaRPr>
                        <a:solidFill>
                          <a:schemeClr val="lt1"/>
                        </a:solidFill>
                      </a:endParaRPr>
                    </a:p>
                  </a:txBody>
                  <a:tcPr marT="91425" marB="91425" marR="91425" marL="91425"/>
                </a:tc>
              </a:tr>
              <a:tr h="381000">
                <a:tc>
                  <a:txBody>
                    <a:bodyPr>
                      <a:noAutofit/>
                    </a:bodyPr>
                    <a:lstStyle/>
                    <a:p>
                      <a:pPr indent="0" lvl="0" marL="0" rtl="0" algn="l">
                        <a:spcBef>
                          <a:spcPts val="0"/>
                        </a:spcBef>
                        <a:spcAft>
                          <a:spcPts val="0"/>
                        </a:spcAft>
                        <a:buNone/>
                      </a:pPr>
                      <a:r>
                        <a:rPr lang="en">
                          <a:solidFill>
                            <a:schemeClr val="lt1"/>
                          </a:solidFill>
                        </a:rPr>
                        <a:t>Univ. of Pittsburgh</a:t>
                      </a:r>
                      <a:endParaRPr>
                        <a:solidFill>
                          <a:schemeClr val="lt1"/>
                        </a:solidFill>
                      </a:endParaRPr>
                    </a:p>
                    <a:p>
                      <a:pPr indent="0" lvl="0" marL="0" rtl="0" algn="l">
                        <a:spcBef>
                          <a:spcPts val="0"/>
                        </a:spcBef>
                        <a:spcAft>
                          <a:spcPts val="0"/>
                        </a:spcAft>
                        <a:buNone/>
                      </a:pPr>
                      <a:r>
                        <a:rPr lang="en">
                          <a:solidFill>
                            <a:schemeClr val="lt1"/>
                          </a:solidFill>
                        </a:rPr>
                        <a:t>Public, R1</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Lecture+Lab, Semester</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Spring ‘17</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230</a:t>
                      </a:r>
                      <a:endParaRPr>
                        <a:solidFill>
                          <a:schemeClr val="lt1"/>
                        </a:solidFill>
                      </a:endParaRPr>
                    </a:p>
                  </a:txBody>
                  <a:tcPr marT="91425" marB="91425" marR="91425" marL="91425"/>
                </a:tc>
              </a:tr>
              <a:tr h="381000">
                <a:tc>
                  <a:txBody>
                    <a:bodyPr>
                      <a:noAutofit/>
                    </a:bodyPr>
                    <a:lstStyle/>
                    <a:p>
                      <a:pPr indent="0" lvl="0" marL="0" rtl="0" algn="l">
                        <a:spcBef>
                          <a:spcPts val="0"/>
                        </a:spcBef>
                        <a:spcAft>
                          <a:spcPts val="0"/>
                        </a:spcAft>
                        <a:buNone/>
                      </a:pPr>
                      <a:r>
                        <a:rPr lang="en">
                          <a:solidFill>
                            <a:schemeClr val="lt1"/>
                          </a:solidFill>
                        </a:rPr>
                        <a:t>Univ. of Minnesota</a:t>
                      </a:r>
                      <a:endParaRPr>
                        <a:solidFill>
                          <a:schemeClr val="lt1"/>
                        </a:solidFill>
                      </a:endParaRPr>
                    </a:p>
                    <a:p>
                      <a:pPr indent="0" lvl="0" marL="0" rtl="0" algn="l">
                        <a:spcBef>
                          <a:spcPts val="0"/>
                        </a:spcBef>
                        <a:spcAft>
                          <a:spcPts val="0"/>
                        </a:spcAft>
                        <a:buNone/>
                      </a:pPr>
                      <a:r>
                        <a:rPr lang="en">
                          <a:solidFill>
                            <a:schemeClr val="lt1"/>
                          </a:solidFill>
                        </a:rPr>
                        <a:t>Public, R1</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Lecture, Semester</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Spring ‘16</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150*</a:t>
                      </a:r>
                      <a:endParaRPr>
                        <a:solidFill>
                          <a:schemeClr val="lt1"/>
                        </a:solidFill>
                      </a:endParaRPr>
                    </a:p>
                  </a:txBody>
                  <a:tcPr marT="91425" marB="91425" marR="91425" marL="91425"/>
                </a:tc>
              </a:tr>
              <a:tr h="381000">
                <a:tc>
                  <a:txBody>
                    <a:bodyPr>
                      <a:noAutofit/>
                    </a:bodyPr>
                    <a:lstStyle/>
                    <a:p>
                      <a:pPr indent="0" lvl="0" marL="0" rtl="0" algn="l">
                        <a:spcBef>
                          <a:spcPts val="0"/>
                        </a:spcBef>
                        <a:spcAft>
                          <a:spcPts val="0"/>
                        </a:spcAft>
                        <a:buNone/>
                      </a:pPr>
                      <a:r>
                        <a:rPr lang="en">
                          <a:solidFill>
                            <a:schemeClr val="lt1"/>
                          </a:solidFill>
                        </a:rPr>
                        <a:t>Oakton Community College</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Lab, Semester</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Spring ‘17</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25</a:t>
                      </a:r>
                      <a:endParaRPr>
                        <a:solidFill>
                          <a:schemeClr val="lt1"/>
                        </a:solidFill>
                      </a:endParaRPr>
                    </a:p>
                  </a:txBody>
                  <a:tcPr marT="91425" marB="91425" marR="91425" marL="91425"/>
                </a:tc>
              </a:tr>
              <a:tr h="381000">
                <a:tc>
                  <a:txBody>
                    <a:bodyPr>
                      <a:noAutofit/>
                    </a:bodyPr>
                    <a:lstStyle/>
                    <a:p>
                      <a:pPr indent="0" lvl="0" marL="0" rtl="0" algn="l">
                        <a:spcBef>
                          <a:spcPts val="0"/>
                        </a:spcBef>
                        <a:spcAft>
                          <a:spcPts val="0"/>
                        </a:spcAft>
                        <a:buNone/>
                      </a:pPr>
                      <a:r>
                        <a:rPr lang="en">
                          <a:solidFill>
                            <a:schemeClr val="lt1"/>
                          </a:solidFill>
                        </a:rPr>
                        <a:t>Univ. of St. Thomas</a:t>
                      </a:r>
                      <a:endParaRPr>
                        <a:solidFill>
                          <a:schemeClr val="lt1"/>
                        </a:solidFill>
                      </a:endParaRPr>
                    </a:p>
                    <a:p>
                      <a:pPr indent="0" lvl="0" marL="0" rtl="0" algn="l">
                        <a:spcBef>
                          <a:spcPts val="0"/>
                        </a:spcBef>
                        <a:spcAft>
                          <a:spcPts val="0"/>
                        </a:spcAft>
                        <a:buNone/>
                      </a:pPr>
                      <a:r>
                        <a:rPr lang="en">
                          <a:solidFill>
                            <a:schemeClr val="lt1"/>
                          </a:solidFill>
                        </a:rPr>
                        <a:t>SLAC</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Lecture, Semester</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Spring ‘17</a:t>
                      </a:r>
                      <a:endParaRPr>
                        <a:solidFill>
                          <a:schemeClr val="lt1"/>
                        </a:solidFill>
                      </a:endParaRPr>
                    </a:p>
                  </a:txBody>
                  <a:tcPr marT="91425" marB="91425" marR="91425" marL="91425"/>
                </a:tc>
                <a:tc>
                  <a:txBody>
                    <a:bodyPr>
                      <a:noAutofit/>
                    </a:bodyPr>
                    <a:lstStyle/>
                    <a:p>
                      <a:pPr indent="0" lvl="0" marL="0" rtl="0" algn="l">
                        <a:spcBef>
                          <a:spcPts val="0"/>
                        </a:spcBef>
                        <a:spcAft>
                          <a:spcPts val="0"/>
                        </a:spcAft>
                        <a:buNone/>
                      </a:pPr>
                      <a:r>
                        <a:rPr lang="en">
                          <a:solidFill>
                            <a:schemeClr val="lt1"/>
                          </a:solidFill>
                        </a:rPr>
                        <a:t>120</a:t>
                      </a:r>
                      <a:endParaRPr>
                        <a:solidFill>
                          <a:schemeClr val="lt1"/>
                        </a:solidFill>
                      </a:endParaRPr>
                    </a:p>
                  </a:txBody>
                  <a:tcPr marT="91425" marB="91425" marR="91425" marL="91425"/>
                </a:tc>
              </a:tr>
            </a:tbl>
          </a:graphicData>
        </a:graphic>
      </p:graphicFrame>
      <p:sp>
        <p:nvSpPr>
          <p:cNvPr id="597" name="Google Shape;597;p90"/>
          <p:cNvSpPr txBox="1"/>
          <p:nvPr/>
        </p:nvSpPr>
        <p:spPr>
          <a:xfrm>
            <a:off x="952500" y="4394200"/>
            <a:ext cx="58197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rPr>
              <a:t>*Pilot tested materials but not formally part of the research study.</a:t>
            </a:r>
            <a:endParaRPr sz="15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01" name="Shape 601"/>
        <p:cNvGrpSpPr/>
        <p:nvPr/>
      </p:nvGrpSpPr>
      <p:grpSpPr>
        <a:xfrm>
          <a:off x="0" y="0"/>
          <a:ext cx="0" cy="0"/>
          <a:chOff x="0" y="0"/>
          <a:chExt cx="0" cy="0"/>
        </a:xfrm>
      </p:grpSpPr>
      <p:pic>
        <p:nvPicPr>
          <p:cNvPr id="602" name="Google Shape;602;p91"/>
          <p:cNvPicPr preferRelativeResize="0"/>
          <p:nvPr/>
        </p:nvPicPr>
        <p:blipFill rotWithShape="1">
          <a:blip r:embed="rId3">
            <a:alphaModFix/>
          </a:blip>
          <a:srcRect b="0" l="0" r="0" t="2324"/>
          <a:stretch/>
        </p:blipFill>
        <p:spPr>
          <a:xfrm>
            <a:off x="152400" y="1117500"/>
            <a:ext cx="8839198" cy="2908500"/>
          </a:xfrm>
          <a:prstGeom prst="rect">
            <a:avLst/>
          </a:prstGeom>
          <a:noFill/>
          <a:ln>
            <a:noFill/>
          </a:ln>
        </p:spPr>
      </p:pic>
      <p:sp>
        <p:nvSpPr>
          <p:cNvPr id="603" name="Google Shape;603;p91"/>
          <p:cNvSpPr txBox="1"/>
          <p:nvPr/>
        </p:nvSpPr>
        <p:spPr>
          <a:xfrm>
            <a:off x="152400" y="385275"/>
            <a:ext cx="8991600" cy="67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3F3F3"/>
                </a:solidFill>
                <a:latin typeface="Oswald"/>
                <a:ea typeface="Oswald"/>
                <a:cs typeface="Oswald"/>
                <a:sym typeface="Oswald"/>
              </a:rPr>
              <a:t>Timeline for In-Class Assignments &amp; Research Project</a:t>
            </a:r>
            <a:endParaRPr sz="2800">
              <a:solidFill>
                <a:srgbClr val="F3F3F3"/>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607" name="Shape 607"/>
        <p:cNvGrpSpPr/>
        <p:nvPr/>
      </p:nvGrpSpPr>
      <p:grpSpPr>
        <a:xfrm>
          <a:off x="0" y="0"/>
          <a:ext cx="0" cy="0"/>
          <a:chOff x="0" y="0"/>
          <a:chExt cx="0" cy="0"/>
        </a:xfrm>
      </p:grpSpPr>
      <p:pic>
        <p:nvPicPr>
          <p:cNvPr id="608" name="Google Shape;608;p92"/>
          <p:cNvPicPr preferRelativeResize="0"/>
          <p:nvPr/>
        </p:nvPicPr>
        <p:blipFill>
          <a:blip r:embed="rId3">
            <a:alphaModFix/>
          </a:blip>
          <a:stretch>
            <a:fillRect/>
          </a:stretch>
        </p:blipFill>
        <p:spPr>
          <a:xfrm>
            <a:off x="237375" y="1989350"/>
            <a:ext cx="8707960" cy="4838701"/>
          </a:xfrm>
          <a:prstGeom prst="rect">
            <a:avLst/>
          </a:prstGeom>
          <a:noFill/>
          <a:ln>
            <a:noFill/>
          </a:ln>
        </p:spPr>
      </p:pic>
      <p:pic>
        <p:nvPicPr>
          <p:cNvPr id="609" name="Google Shape;609;p92"/>
          <p:cNvPicPr preferRelativeResize="0"/>
          <p:nvPr/>
        </p:nvPicPr>
        <p:blipFill>
          <a:blip r:embed="rId4">
            <a:alphaModFix/>
          </a:blip>
          <a:stretch>
            <a:fillRect/>
          </a:stretch>
        </p:blipFill>
        <p:spPr>
          <a:xfrm>
            <a:off x="0" y="-28055"/>
            <a:ext cx="9144000" cy="34468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13" name="Shape 613"/>
        <p:cNvGrpSpPr/>
        <p:nvPr/>
      </p:nvGrpSpPr>
      <p:grpSpPr>
        <a:xfrm>
          <a:off x="0" y="0"/>
          <a:ext cx="0" cy="0"/>
          <a:chOff x="0" y="0"/>
          <a:chExt cx="0" cy="0"/>
        </a:xfrm>
      </p:grpSpPr>
      <p:sp>
        <p:nvSpPr>
          <p:cNvPr id="614" name="Google Shape;614;p93"/>
          <p:cNvSpPr txBox="1"/>
          <p:nvPr/>
        </p:nvSpPr>
        <p:spPr>
          <a:xfrm>
            <a:off x="-17600" y="121175"/>
            <a:ext cx="1993800" cy="8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Oswald"/>
                <a:ea typeface="Oswald"/>
                <a:cs typeface="Oswald"/>
                <a:sym typeface="Oswald"/>
              </a:rPr>
              <a:t>In-class </a:t>
            </a:r>
            <a:endParaRPr sz="3000">
              <a:solidFill>
                <a:schemeClr val="lt1"/>
              </a:solidFill>
              <a:latin typeface="Oswald"/>
              <a:ea typeface="Oswald"/>
              <a:cs typeface="Oswald"/>
              <a:sym typeface="Oswald"/>
            </a:endParaRPr>
          </a:p>
          <a:p>
            <a:pPr indent="0" lvl="0" marL="0" rtl="0" algn="l">
              <a:spcBef>
                <a:spcPts val="0"/>
              </a:spcBef>
              <a:spcAft>
                <a:spcPts val="0"/>
              </a:spcAft>
              <a:buNone/>
            </a:pPr>
            <a:r>
              <a:rPr lang="en" sz="3000">
                <a:solidFill>
                  <a:schemeClr val="lt1"/>
                </a:solidFill>
                <a:latin typeface="Oswald"/>
                <a:ea typeface="Oswald"/>
                <a:cs typeface="Oswald"/>
                <a:sym typeface="Oswald"/>
              </a:rPr>
              <a:t>Activities:</a:t>
            </a:r>
            <a:endParaRPr sz="3000">
              <a:latin typeface="Oswald"/>
              <a:ea typeface="Oswald"/>
              <a:cs typeface="Oswald"/>
              <a:sym typeface="Oswald"/>
            </a:endParaRPr>
          </a:p>
        </p:txBody>
      </p:sp>
      <p:sp>
        <p:nvSpPr>
          <p:cNvPr id="615" name="Google Shape;615;p93"/>
          <p:cNvSpPr txBox="1"/>
          <p:nvPr/>
        </p:nvSpPr>
        <p:spPr>
          <a:xfrm>
            <a:off x="-98300" y="1493650"/>
            <a:ext cx="21552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lt1"/>
                </a:solidFill>
                <a:latin typeface="Karla"/>
                <a:ea typeface="Karla"/>
                <a:cs typeface="Karla"/>
                <a:sym typeface="Karla"/>
              </a:rPr>
              <a:t>Star Cluster</a:t>
            </a:r>
            <a:endParaRPr sz="2500">
              <a:solidFill>
                <a:schemeClr val="lt1"/>
              </a:solidFill>
              <a:latin typeface="Karla"/>
              <a:ea typeface="Karla"/>
              <a:cs typeface="Karla"/>
              <a:sym typeface="Karla"/>
            </a:endParaRPr>
          </a:p>
          <a:p>
            <a:pPr indent="0" lvl="0" marL="0" rtl="0" algn="ctr">
              <a:spcBef>
                <a:spcPts val="0"/>
              </a:spcBef>
              <a:spcAft>
                <a:spcPts val="0"/>
              </a:spcAft>
              <a:buNone/>
            </a:pPr>
            <a:r>
              <a:rPr lang="en" sz="2500">
                <a:solidFill>
                  <a:schemeClr val="lt1"/>
                </a:solidFill>
                <a:latin typeface="Karla"/>
                <a:ea typeface="Karla"/>
                <a:cs typeface="Karla"/>
                <a:sym typeface="Karla"/>
              </a:rPr>
              <a:t>Aging</a:t>
            </a:r>
            <a:endParaRPr sz="2500">
              <a:solidFill>
                <a:schemeClr val="lt1"/>
              </a:solidFill>
              <a:latin typeface="Karla"/>
              <a:ea typeface="Karla"/>
              <a:cs typeface="Karla"/>
              <a:sym typeface="Karla"/>
            </a:endParaRPr>
          </a:p>
        </p:txBody>
      </p:sp>
      <p:pic>
        <p:nvPicPr>
          <p:cNvPr id="616" name="Google Shape;616;p93"/>
          <p:cNvPicPr preferRelativeResize="0"/>
          <p:nvPr/>
        </p:nvPicPr>
        <p:blipFill>
          <a:blip r:embed="rId3">
            <a:alphaModFix/>
          </a:blip>
          <a:stretch>
            <a:fillRect/>
          </a:stretch>
        </p:blipFill>
        <p:spPr>
          <a:xfrm>
            <a:off x="1993825" y="44965"/>
            <a:ext cx="7150174" cy="5040535"/>
          </a:xfrm>
          <a:prstGeom prst="rect">
            <a:avLst/>
          </a:prstGeom>
          <a:noFill/>
          <a:ln>
            <a:noFill/>
          </a:ln>
        </p:spPr>
      </p:pic>
      <p:sp>
        <p:nvSpPr>
          <p:cNvPr id="617" name="Google Shape;617;p93"/>
          <p:cNvSpPr txBox="1"/>
          <p:nvPr/>
        </p:nvSpPr>
        <p:spPr>
          <a:xfrm>
            <a:off x="-161375" y="3352625"/>
            <a:ext cx="2155200" cy="74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lt1"/>
                </a:solidFill>
                <a:latin typeface="Karla"/>
                <a:ea typeface="Karla"/>
                <a:cs typeface="Karla"/>
                <a:sym typeface="Karla"/>
              </a:rPr>
              <a:t>Hubble’s</a:t>
            </a:r>
            <a:endParaRPr sz="2500">
              <a:solidFill>
                <a:schemeClr val="lt1"/>
              </a:solidFill>
              <a:latin typeface="Karla"/>
              <a:ea typeface="Karla"/>
              <a:cs typeface="Karla"/>
              <a:sym typeface="Karla"/>
            </a:endParaRPr>
          </a:p>
          <a:p>
            <a:pPr indent="0" lvl="0" marL="0" rtl="0" algn="ctr">
              <a:spcBef>
                <a:spcPts val="0"/>
              </a:spcBef>
              <a:spcAft>
                <a:spcPts val="0"/>
              </a:spcAft>
              <a:buNone/>
            </a:pPr>
            <a:r>
              <a:rPr lang="en" sz="2500">
                <a:solidFill>
                  <a:schemeClr val="lt1"/>
                </a:solidFill>
                <a:latin typeface="Karla"/>
                <a:ea typeface="Karla"/>
                <a:cs typeface="Karla"/>
                <a:sym typeface="Karla"/>
              </a:rPr>
              <a:t>Law</a:t>
            </a:r>
            <a:endParaRPr sz="2500">
              <a:solidFill>
                <a:schemeClr val="lt1"/>
              </a:solidFill>
              <a:latin typeface="Karla"/>
              <a:ea typeface="Karla"/>
              <a:cs typeface="Karla"/>
              <a:sym typeface="Karl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76"/>
          <p:cNvSpPr txBox="1"/>
          <p:nvPr>
            <p:ph type="ctrTitle"/>
          </p:nvPr>
        </p:nvSpPr>
        <p:spPr>
          <a:xfrm>
            <a:off x="697800" y="1272300"/>
            <a:ext cx="8169900" cy="259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Bringing Citizen Science </a:t>
            </a:r>
            <a:endParaRPr/>
          </a:p>
          <a:p>
            <a:pPr indent="0" lvl="0" marL="0" rtl="0" algn="l">
              <a:spcBef>
                <a:spcPts val="0"/>
              </a:spcBef>
              <a:spcAft>
                <a:spcPts val="0"/>
              </a:spcAft>
              <a:buNone/>
            </a:pPr>
            <a:r>
              <a:rPr lang="en"/>
              <a:t>into Science Courses</a:t>
            </a:r>
            <a:endParaRPr/>
          </a:p>
        </p:txBody>
      </p:sp>
      <p:sp>
        <p:nvSpPr>
          <p:cNvPr id="488" name="Google Shape;488;p76"/>
          <p:cNvSpPr txBox="1"/>
          <p:nvPr/>
        </p:nvSpPr>
        <p:spPr>
          <a:xfrm>
            <a:off x="2095500" y="4727875"/>
            <a:ext cx="73428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6"/>
          <p:cNvSpPr txBox="1"/>
          <p:nvPr>
            <p:ph idx="1" type="subTitle"/>
          </p:nvPr>
        </p:nvSpPr>
        <p:spPr>
          <a:xfrm>
            <a:off x="744750" y="4111500"/>
            <a:ext cx="8380800" cy="103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Dr. Laura Trouille; VP of Citizen Science</a:t>
            </a:r>
            <a:endParaRPr sz="2400"/>
          </a:p>
          <a:p>
            <a:pPr indent="0" lvl="0" marL="0" rtl="0" algn="l">
              <a:spcBef>
                <a:spcPts val="0"/>
              </a:spcBef>
              <a:spcAft>
                <a:spcPts val="0"/>
              </a:spcAft>
              <a:buNone/>
            </a:pPr>
            <a:r>
              <a:rPr lang="en" sz="2400"/>
              <a:t>Zooniverse, The Adler Planetarium, Northwestern Univ.</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21" name="Shape 621"/>
        <p:cNvGrpSpPr/>
        <p:nvPr/>
      </p:nvGrpSpPr>
      <p:grpSpPr>
        <a:xfrm>
          <a:off x="0" y="0"/>
          <a:ext cx="0" cy="0"/>
          <a:chOff x="0" y="0"/>
          <a:chExt cx="0" cy="0"/>
        </a:xfrm>
      </p:grpSpPr>
      <p:pic>
        <p:nvPicPr>
          <p:cNvPr id="622" name="Google Shape;622;p94"/>
          <p:cNvPicPr preferRelativeResize="0"/>
          <p:nvPr/>
        </p:nvPicPr>
        <p:blipFill>
          <a:blip r:embed="rId3">
            <a:alphaModFix/>
          </a:blip>
          <a:stretch>
            <a:fillRect/>
          </a:stretch>
        </p:blipFill>
        <p:spPr>
          <a:xfrm>
            <a:off x="134375" y="150925"/>
            <a:ext cx="6036450" cy="3403300"/>
          </a:xfrm>
          <a:prstGeom prst="rect">
            <a:avLst/>
          </a:prstGeom>
          <a:noFill/>
          <a:ln>
            <a:noFill/>
          </a:ln>
        </p:spPr>
      </p:pic>
      <p:pic>
        <p:nvPicPr>
          <p:cNvPr id="623" name="Google Shape;623;p94"/>
          <p:cNvPicPr preferRelativeResize="0"/>
          <p:nvPr/>
        </p:nvPicPr>
        <p:blipFill>
          <a:blip r:embed="rId4">
            <a:alphaModFix/>
          </a:blip>
          <a:stretch>
            <a:fillRect/>
          </a:stretch>
        </p:blipFill>
        <p:spPr>
          <a:xfrm>
            <a:off x="4212299" y="1350300"/>
            <a:ext cx="4697250" cy="3568450"/>
          </a:xfrm>
          <a:prstGeom prst="rect">
            <a:avLst/>
          </a:prstGeom>
          <a:noFill/>
          <a:ln>
            <a:noFill/>
          </a:ln>
        </p:spPr>
      </p:pic>
      <p:sp>
        <p:nvSpPr>
          <p:cNvPr id="624" name="Google Shape;624;p94"/>
          <p:cNvSpPr txBox="1"/>
          <p:nvPr/>
        </p:nvSpPr>
        <p:spPr>
          <a:xfrm>
            <a:off x="134375" y="3612675"/>
            <a:ext cx="4026600" cy="130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Karla"/>
                <a:ea typeface="Karla"/>
                <a:cs typeface="Karla"/>
                <a:sym typeface="Karla"/>
              </a:rPr>
              <a:t>Crowdsourcing</a:t>
            </a:r>
            <a:endParaRPr sz="2500">
              <a:solidFill>
                <a:schemeClr val="lt1"/>
              </a:solidFill>
              <a:latin typeface="Karla"/>
              <a:ea typeface="Karla"/>
              <a:cs typeface="Karla"/>
              <a:sym typeface="Karla"/>
            </a:endParaRPr>
          </a:p>
          <a:p>
            <a:pPr indent="0" lvl="0" marL="0" rtl="0" algn="l">
              <a:spcBef>
                <a:spcPts val="0"/>
              </a:spcBef>
              <a:spcAft>
                <a:spcPts val="0"/>
              </a:spcAft>
              <a:buNone/>
            </a:pPr>
            <a:r>
              <a:rPr lang="en" sz="2500">
                <a:solidFill>
                  <a:schemeClr val="lt1"/>
                </a:solidFill>
                <a:latin typeface="Karla"/>
                <a:ea typeface="Karla"/>
                <a:cs typeface="Karla"/>
                <a:sym typeface="Karla"/>
              </a:rPr>
              <a:t>Consensus:</a:t>
            </a:r>
            <a:endParaRPr sz="2500">
              <a:solidFill>
                <a:schemeClr val="lt1"/>
              </a:solidFill>
              <a:latin typeface="Karla"/>
              <a:ea typeface="Karla"/>
              <a:cs typeface="Karla"/>
              <a:sym typeface="Karla"/>
            </a:endParaRPr>
          </a:p>
          <a:p>
            <a:pPr indent="0" lvl="0" marL="0" rtl="0" algn="l">
              <a:spcBef>
                <a:spcPts val="0"/>
              </a:spcBef>
              <a:spcAft>
                <a:spcPts val="0"/>
              </a:spcAft>
              <a:buNone/>
            </a:pPr>
            <a:r>
              <a:rPr lang="en" sz="2500">
                <a:solidFill>
                  <a:schemeClr val="lt1"/>
                </a:solidFill>
                <a:latin typeface="Karla"/>
                <a:ea typeface="Karla"/>
                <a:cs typeface="Karla"/>
                <a:sym typeface="Karla"/>
              </a:rPr>
              <a:t>Data Reliability Activity</a:t>
            </a:r>
            <a:endParaRPr sz="2500">
              <a:solidFill>
                <a:schemeClr val="lt1"/>
              </a:solidFill>
              <a:latin typeface="Karla"/>
              <a:ea typeface="Karla"/>
              <a:cs typeface="Karla"/>
              <a:sym typeface="Karla"/>
            </a:endParaRPr>
          </a:p>
        </p:txBody>
      </p:sp>
      <p:sp>
        <p:nvSpPr>
          <p:cNvPr id="625" name="Google Shape;625;p94"/>
          <p:cNvSpPr txBox="1"/>
          <p:nvPr/>
        </p:nvSpPr>
        <p:spPr>
          <a:xfrm>
            <a:off x="6349150" y="150925"/>
            <a:ext cx="2560500" cy="8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Oswald"/>
                <a:ea typeface="Oswald"/>
                <a:cs typeface="Oswald"/>
                <a:sym typeface="Oswald"/>
              </a:rPr>
              <a:t>In-class </a:t>
            </a:r>
            <a:endParaRPr sz="3000">
              <a:solidFill>
                <a:schemeClr val="lt1"/>
              </a:solidFill>
              <a:latin typeface="Oswald"/>
              <a:ea typeface="Oswald"/>
              <a:cs typeface="Oswald"/>
              <a:sym typeface="Oswald"/>
            </a:endParaRPr>
          </a:p>
          <a:p>
            <a:pPr indent="0" lvl="0" marL="0" rtl="0" algn="l">
              <a:spcBef>
                <a:spcPts val="0"/>
              </a:spcBef>
              <a:spcAft>
                <a:spcPts val="0"/>
              </a:spcAft>
              <a:buNone/>
            </a:pPr>
            <a:r>
              <a:rPr lang="en" sz="3000">
                <a:solidFill>
                  <a:schemeClr val="lt1"/>
                </a:solidFill>
                <a:latin typeface="Oswald"/>
                <a:ea typeface="Oswald"/>
                <a:cs typeface="Oswald"/>
                <a:sym typeface="Oswald"/>
              </a:rPr>
              <a:t>Activities (cont.):</a:t>
            </a:r>
            <a:endParaRPr sz="3000">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29" name="Shape 629"/>
        <p:cNvGrpSpPr/>
        <p:nvPr/>
      </p:nvGrpSpPr>
      <p:grpSpPr>
        <a:xfrm>
          <a:off x="0" y="0"/>
          <a:ext cx="0" cy="0"/>
          <a:chOff x="0" y="0"/>
          <a:chExt cx="0" cy="0"/>
        </a:xfrm>
      </p:grpSpPr>
      <p:sp>
        <p:nvSpPr>
          <p:cNvPr id="630" name="Google Shape;630;p95"/>
          <p:cNvSpPr txBox="1"/>
          <p:nvPr>
            <p:ph type="ctrTitle"/>
          </p:nvPr>
        </p:nvSpPr>
        <p:spPr>
          <a:xfrm>
            <a:off x="570750" y="133850"/>
            <a:ext cx="8002500" cy="76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Oswald"/>
                <a:ea typeface="Oswald"/>
                <a:cs typeface="Oswald"/>
                <a:sym typeface="Oswald"/>
              </a:rPr>
              <a:t>Small Group Research Experience</a:t>
            </a:r>
            <a:endParaRPr sz="4000">
              <a:solidFill>
                <a:schemeClr val="lt1"/>
              </a:solidFill>
              <a:latin typeface="Oswald"/>
              <a:ea typeface="Oswald"/>
              <a:cs typeface="Oswald"/>
              <a:sym typeface="Oswald"/>
            </a:endParaRPr>
          </a:p>
        </p:txBody>
      </p:sp>
      <p:pic>
        <p:nvPicPr>
          <p:cNvPr id="631" name="Google Shape;631;p95"/>
          <p:cNvPicPr preferRelativeResize="0"/>
          <p:nvPr/>
        </p:nvPicPr>
        <p:blipFill>
          <a:blip r:embed="rId3">
            <a:alphaModFix/>
          </a:blip>
          <a:stretch>
            <a:fillRect/>
          </a:stretch>
        </p:blipFill>
        <p:spPr>
          <a:xfrm>
            <a:off x="2523350" y="898550"/>
            <a:ext cx="6157474" cy="3599100"/>
          </a:xfrm>
          <a:prstGeom prst="rect">
            <a:avLst/>
          </a:prstGeom>
          <a:noFill/>
          <a:ln>
            <a:noFill/>
          </a:ln>
        </p:spPr>
      </p:pic>
      <p:pic>
        <p:nvPicPr>
          <p:cNvPr id="632" name="Google Shape;632;p95"/>
          <p:cNvPicPr preferRelativeResize="0"/>
          <p:nvPr/>
        </p:nvPicPr>
        <p:blipFill>
          <a:blip r:embed="rId4">
            <a:alphaModFix/>
          </a:blip>
          <a:stretch>
            <a:fillRect/>
          </a:stretch>
        </p:blipFill>
        <p:spPr>
          <a:xfrm>
            <a:off x="200172" y="2466575"/>
            <a:ext cx="5169251" cy="2326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36" name="Shape 636"/>
        <p:cNvGrpSpPr/>
        <p:nvPr/>
      </p:nvGrpSpPr>
      <p:grpSpPr>
        <a:xfrm>
          <a:off x="0" y="0"/>
          <a:ext cx="0" cy="0"/>
          <a:chOff x="0" y="0"/>
          <a:chExt cx="0" cy="0"/>
        </a:xfrm>
      </p:grpSpPr>
      <p:sp>
        <p:nvSpPr>
          <p:cNvPr id="637" name="Google Shape;637;p96"/>
          <p:cNvSpPr txBox="1"/>
          <p:nvPr>
            <p:ph type="ctrTitle"/>
          </p:nvPr>
        </p:nvSpPr>
        <p:spPr>
          <a:xfrm>
            <a:off x="570750" y="133850"/>
            <a:ext cx="8002500" cy="76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Oswald"/>
                <a:ea typeface="Oswald"/>
                <a:cs typeface="Oswald"/>
                <a:sym typeface="Oswald"/>
              </a:rPr>
              <a:t>Small Group Research Experience</a:t>
            </a:r>
            <a:endParaRPr sz="4000">
              <a:solidFill>
                <a:schemeClr val="lt1"/>
              </a:solidFill>
              <a:latin typeface="Oswald"/>
              <a:ea typeface="Oswald"/>
              <a:cs typeface="Oswald"/>
              <a:sym typeface="Oswald"/>
            </a:endParaRPr>
          </a:p>
        </p:txBody>
      </p:sp>
      <p:sp>
        <p:nvSpPr>
          <p:cNvPr id="638" name="Google Shape;638;p96"/>
          <p:cNvSpPr txBox="1"/>
          <p:nvPr>
            <p:ph type="ctrTitle"/>
          </p:nvPr>
        </p:nvSpPr>
        <p:spPr>
          <a:xfrm>
            <a:off x="611575" y="1350450"/>
            <a:ext cx="1644900" cy="39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Karla"/>
                <a:ea typeface="Karla"/>
                <a:cs typeface="Karla"/>
                <a:sym typeface="Karla"/>
              </a:rPr>
              <a:t>15-20 hours</a:t>
            </a:r>
            <a:endParaRPr sz="2000">
              <a:solidFill>
                <a:schemeClr val="lt1"/>
              </a:solidFill>
              <a:latin typeface="Karla"/>
              <a:ea typeface="Karla"/>
              <a:cs typeface="Karla"/>
              <a:sym typeface="Karla"/>
            </a:endParaRPr>
          </a:p>
        </p:txBody>
      </p:sp>
      <p:sp>
        <p:nvSpPr>
          <p:cNvPr id="639" name="Google Shape;639;p96"/>
          <p:cNvSpPr txBox="1"/>
          <p:nvPr>
            <p:ph type="ctrTitle"/>
          </p:nvPr>
        </p:nvSpPr>
        <p:spPr>
          <a:xfrm>
            <a:off x="570750" y="1433525"/>
            <a:ext cx="8002500" cy="323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3000">
              <a:solidFill>
                <a:schemeClr val="lt1"/>
              </a:solidFill>
              <a:latin typeface="Karla"/>
              <a:ea typeface="Karla"/>
              <a:cs typeface="Karla"/>
              <a:sym typeface="Karla"/>
            </a:endParaRPr>
          </a:p>
          <a:p>
            <a:pPr indent="-419100" lvl="0" marL="457200" rtl="0" algn="l">
              <a:spcBef>
                <a:spcPts val="0"/>
              </a:spcBef>
              <a:spcAft>
                <a:spcPts val="0"/>
              </a:spcAft>
              <a:buClr>
                <a:schemeClr val="lt1"/>
              </a:buClr>
              <a:buSzPts val="3000"/>
              <a:buFont typeface="Karla"/>
              <a:buChar char="●"/>
            </a:pPr>
            <a:r>
              <a:rPr lang="en" sz="3000">
                <a:solidFill>
                  <a:schemeClr val="lt1"/>
                </a:solidFill>
                <a:latin typeface="Karla"/>
                <a:ea typeface="Karla"/>
                <a:cs typeface="Karla"/>
                <a:sym typeface="Karla"/>
              </a:rPr>
              <a:t>Pinball process of science video reflection</a:t>
            </a:r>
            <a:endParaRPr sz="3000">
              <a:solidFill>
                <a:schemeClr val="lt1"/>
              </a:solidFill>
              <a:latin typeface="Karla"/>
              <a:ea typeface="Karla"/>
              <a:cs typeface="Karla"/>
              <a:sym typeface="Karla"/>
            </a:endParaRPr>
          </a:p>
          <a:p>
            <a:pPr indent="-419100" lvl="0" marL="457200" rtl="0" algn="l">
              <a:spcBef>
                <a:spcPts val="0"/>
              </a:spcBef>
              <a:spcAft>
                <a:spcPts val="0"/>
              </a:spcAft>
              <a:buClr>
                <a:schemeClr val="lt1"/>
              </a:buClr>
              <a:buSzPts val="3000"/>
              <a:buFont typeface="Karla"/>
              <a:buChar char="●"/>
            </a:pPr>
            <a:r>
              <a:rPr lang="en" sz="3000">
                <a:solidFill>
                  <a:schemeClr val="lt1"/>
                </a:solidFill>
                <a:latin typeface="Karla"/>
                <a:ea typeface="Karla"/>
                <a:cs typeface="Karla"/>
                <a:sym typeface="Karla"/>
              </a:rPr>
              <a:t>Guided introductory research activity</a:t>
            </a:r>
            <a:endParaRPr sz="3000">
              <a:solidFill>
                <a:schemeClr val="lt1"/>
              </a:solidFill>
              <a:latin typeface="Karla"/>
              <a:ea typeface="Karla"/>
              <a:cs typeface="Karla"/>
              <a:sym typeface="Karla"/>
            </a:endParaRPr>
          </a:p>
          <a:p>
            <a:pPr indent="-419100" lvl="0" marL="457200" rtl="0" algn="l">
              <a:spcBef>
                <a:spcPts val="0"/>
              </a:spcBef>
              <a:spcAft>
                <a:spcPts val="0"/>
              </a:spcAft>
              <a:buClr>
                <a:schemeClr val="lt1"/>
              </a:buClr>
              <a:buSzPts val="3000"/>
              <a:buFont typeface="Karla"/>
              <a:buChar char="●"/>
            </a:pPr>
            <a:r>
              <a:rPr lang="en" sz="3000">
                <a:solidFill>
                  <a:schemeClr val="lt1"/>
                </a:solidFill>
                <a:latin typeface="Karla"/>
                <a:ea typeface="Karla"/>
                <a:cs typeface="Karla"/>
                <a:sym typeface="Karla"/>
              </a:rPr>
              <a:t>Research question(s) + hypothes(es)</a:t>
            </a:r>
            <a:endParaRPr sz="3000">
              <a:solidFill>
                <a:schemeClr val="lt1"/>
              </a:solidFill>
              <a:latin typeface="Karla"/>
              <a:ea typeface="Karla"/>
              <a:cs typeface="Karla"/>
              <a:sym typeface="Karla"/>
            </a:endParaRPr>
          </a:p>
          <a:p>
            <a:pPr indent="-419100" lvl="0" marL="457200" rtl="0" algn="l">
              <a:spcBef>
                <a:spcPts val="0"/>
              </a:spcBef>
              <a:spcAft>
                <a:spcPts val="0"/>
              </a:spcAft>
              <a:buClr>
                <a:schemeClr val="lt1"/>
              </a:buClr>
              <a:buSzPts val="3000"/>
              <a:buFont typeface="Karla"/>
              <a:buChar char="●"/>
            </a:pPr>
            <a:r>
              <a:rPr lang="en" sz="3000">
                <a:solidFill>
                  <a:schemeClr val="lt1"/>
                </a:solidFill>
                <a:latin typeface="Karla"/>
                <a:ea typeface="Karla"/>
                <a:cs typeface="Karla"/>
                <a:sym typeface="Karla"/>
              </a:rPr>
              <a:t>Key plots </a:t>
            </a:r>
            <a:endParaRPr sz="3000">
              <a:solidFill>
                <a:schemeClr val="lt1"/>
              </a:solidFill>
              <a:latin typeface="Karla"/>
              <a:ea typeface="Karla"/>
              <a:cs typeface="Karla"/>
              <a:sym typeface="Karla"/>
            </a:endParaRPr>
          </a:p>
          <a:p>
            <a:pPr indent="-419100" lvl="0" marL="457200" rtl="0" algn="l">
              <a:spcBef>
                <a:spcPts val="0"/>
              </a:spcBef>
              <a:spcAft>
                <a:spcPts val="0"/>
              </a:spcAft>
              <a:buClr>
                <a:schemeClr val="lt1"/>
              </a:buClr>
              <a:buSzPts val="3000"/>
              <a:buFont typeface="Karla"/>
              <a:buChar char="●"/>
            </a:pPr>
            <a:r>
              <a:rPr lang="en" sz="3000">
                <a:solidFill>
                  <a:schemeClr val="lt1"/>
                </a:solidFill>
                <a:latin typeface="Karla"/>
                <a:ea typeface="Karla"/>
                <a:cs typeface="Karla"/>
                <a:sym typeface="Karla"/>
              </a:rPr>
              <a:t>4 minute video</a:t>
            </a:r>
            <a:endParaRPr sz="3000">
              <a:solidFill>
                <a:schemeClr val="lt1"/>
              </a:solidFill>
              <a:latin typeface="Karla"/>
              <a:ea typeface="Karla"/>
              <a:cs typeface="Karla"/>
              <a:sym typeface="Karla"/>
            </a:endParaRPr>
          </a:p>
          <a:p>
            <a:pPr indent="-419100" lvl="0" marL="457200" rtl="0" algn="l">
              <a:spcBef>
                <a:spcPts val="0"/>
              </a:spcBef>
              <a:spcAft>
                <a:spcPts val="0"/>
              </a:spcAft>
              <a:buClr>
                <a:schemeClr val="lt1"/>
              </a:buClr>
              <a:buSzPts val="3000"/>
              <a:buFont typeface="Karla"/>
              <a:buChar char="●"/>
            </a:pPr>
            <a:r>
              <a:rPr lang="en" sz="3000">
                <a:solidFill>
                  <a:schemeClr val="lt1"/>
                </a:solidFill>
                <a:latin typeface="Karla"/>
                <a:ea typeface="Karla"/>
                <a:cs typeface="Karla"/>
                <a:sym typeface="Karla"/>
              </a:rPr>
              <a:t>Peer review</a:t>
            </a:r>
            <a:endParaRPr sz="3000">
              <a:solidFill>
                <a:schemeClr val="lt1"/>
              </a:solidFill>
              <a:latin typeface="Karla"/>
              <a:ea typeface="Karla"/>
              <a:cs typeface="Karla"/>
              <a:sym typeface="Karl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43" name="Shape 643"/>
        <p:cNvGrpSpPr/>
        <p:nvPr/>
      </p:nvGrpSpPr>
      <p:grpSpPr>
        <a:xfrm>
          <a:off x="0" y="0"/>
          <a:ext cx="0" cy="0"/>
          <a:chOff x="0" y="0"/>
          <a:chExt cx="0" cy="0"/>
        </a:xfrm>
      </p:grpSpPr>
      <p:sp>
        <p:nvSpPr>
          <p:cNvPr id="644" name="Google Shape;644;p97"/>
          <p:cNvSpPr txBox="1"/>
          <p:nvPr>
            <p:ph type="ctrTitle"/>
          </p:nvPr>
        </p:nvSpPr>
        <p:spPr>
          <a:xfrm>
            <a:off x="588575" y="204975"/>
            <a:ext cx="8297100" cy="442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Oswald"/>
                <a:ea typeface="Oswald"/>
                <a:cs typeface="Oswald"/>
                <a:sym typeface="Oswald"/>
              </a:rPr>
              <a:t>Impact</a:t>
            </a:r>
            <a:endParaRPr sz="4000">
              <a:solidFill>
                <a:schemeClr val="lt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4000">
              <a:solidFill>
                <a:schemeClr val="lt1"/>
              </a:solidFill>
              <a:latin typeface="Karla"/>
              <a:ea typeface="Karla"/>
              <a:cs typeface="Karla"/>
              <a:sym typeface="Karla"/>
            </a:endParaRPr>
          </a:p>
          <a:p>
            <a:pPr indent="0" lvl="0" marL="0" rtl="0" algn="l">
              <a:spcBef>
                <a:spcPts val="0"/>
              </a:spcBef>
              <a:spcAft>
                <a:spcPts val="0"/>
              </a:spcAft>
              <a:buNone/>
            </a:pPr>
            <a:r>
              <a:rPr lang="en" sz="2000">
                <a:solidFill>
                  <a:schemeClr val="lt1"/>
                </a:solidFill>
                <a:latin typeface="Karla"/>
                <a:ea typeface="Karla"/>
                <a:cs typeface="Karla"/>
                <a:sym typeface="Karla"/>
              </a:rPr>
              <a:t>Exemple student quotes:</a:t>
            </a:r>
            <a:endParaRPr sz="2000">
              <a:solidFill>
                <a:schemeClr val="lt1"/>
              </a:solidFill>
              <a:latin typeface="Karla"/>
              <a:ea typeface="Karla"/>
              <a:cs typeface="Karla"/>
              <a:sym typeface="Karla"/>
            </a:endParaRPr>
          </a:p>
          <a:p>
            <a:pPr indent="0" lvl="0" marL="0" rtl="0" algn="l">
              <a:spcBef>
                <a:spcPts val="0"/>
              </a:spcBef>
              <a:spcAft>
                <a:spcPts val="0"/>
              </a:spcAft>
              <a:buNone/>
            </a:pPr>
            <a:r>
              <a:t/>
            </a:r>
            <a:endParaRPr sz="2000">
              <a:solidFill>
                <a:schemeClr val="lt1"/>
              </a:solidFill>
              <a:latin typeface="Karla"/>
              <a:ea typeface="Karla"/>
              <a:cs typeface="Karla"/>
              <a:sym typeface="Karla"/>
            </a:endParaRPr>
          </a:p>
          <a:p>
            <a:pPr indent="-355600" lvl="0" marL="457200" rtl="0" algn="l">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 [Analyzing] the data taught us how easily scientific data can be manipulated and how important it is to know what data set was used and if any data was excluded in reaching a conclusion.” </a:t>
            </a:r>
            <a:endParaRPr sz="2000">
              <a:solidFill>
                <a:schemeClr val="lt1"/>
              </a:solidFill>
              <a:latin typeface="Karla"/>
              <a:ea typeface="Karla"/>
              <a:cs typeface="Karla"/>
              <a:sym typeface="Karla"/>
            </a:endParaRPr>
          </a:p>
          <a:p>
            <a:pPr indent="0" lvl="0" marL="0" rtl="0" algn="l">
              <a:spcBef>
                <a:spcPts val="0"/>
              </a:spcBef>
              <a:spcAft>
                <a:spcPts val="0"/>
              </a:spcAft>
              <a:buNone/>
            </a:pPr>
            <a:r>
              <a:t/>
            </a:r>
            <a:endParaRPr sz="2000">
              <a:solidFill>
                <a:schemeClr val="lt1"/>
              </a:solidFill>
              <a:latin typeface="Karla"/>
              <a:ea typeface="Karla"/>
              <a:cs typeface="Karla"/>
              <a:sym typeface="Karla"/>
            </a:endParaRPr>
          </a:p>
          <a:p>
            <a:pPr indent="0" lvl="0" marL="0" rtl="0" algn="l">
              <a:spcBef>
                <a:spcPts val="0"/>
              </a:spcBef>
              <a:spcAft>
                <a:spcPts val="0"/>
              </a:spcAft>
              <a:buNone/>
            </a:pPr>
            <a:r>
              <a:t/>
            </a:r>
            <a:endParaRPr sz="2000">
              <a:solidFill>
                <a:schemeClr val="lt1"/>
              </a:solidFill>
              <a:latin typeface="Karla"/>
              <a:ea typeface="Karla"/>
              <a:cs typeface="Karla"/>
              <a:sym typeface="Karla"/>
            </a:endParaRPr>
          </a:p>
          <a:p>
            <a:pPr indent="-355600" lvl="0" marL="457200" rtl="0" algn="l">
              <a:spcBef>
                <a:spcPts val="0"/>
              </a:spcBef>
              <a:spcAft>
                <a:spcPts val="0"/>
              </a:spcAft>
              <a:buClr>
                <a:schemeClr val="lt1"/>
              </a:buClr>
              <a:buSzPts val="2000"/>
              <a:buFont typeface="Karla"/>
              <a:buChar char="●"/>
            </a:pPr>
            <a:r>
              <a:rPr lang="en" sz="2000">
                <a:solidFill>
                  <a:schemeClr val="lt1"/>
                </a:solidFill>
                <a:latin typeface="Karla"/>
                <a:ea typeface="Karla"/>
                <a:cs typeface="Karla"/>
                <a:sym typeface="Karla"/>
              </a:rPr>
              <a:t>“ Through conducting this research project, we found that the nature of science has deep roots in creativity. ”</a:t>
            </a:r>
            <a:endParaRPr sz="2000">
              <a:solidFill>
                <a:schemeClr val="lt1"/>
              </a:solidFill>
              <a:latin typeface="Karla"/>
              <a:ea typeface="Karla"/>
              <a:cs typeface="Karla"/>
              <a:sym typeface="Karl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98"/>
          <p:cNvSpPr txBox="1"/>
          <p:nvPr>
            <p:ph type="title"/>
          </p:nvPr>
        </p:nvSpPr>
        <p:spPr>
          <a:xfrm>
            <a:off x="415625" y="864300"/>
            <a:ext cx="82113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Expanding Classroom.Zooniverse.Org</a:t>
            </a:r>
            <a:endParaRPr sz="3200"/>
          </a:p>
          <a:p>
            <a:pPr indent="0" lvl="0" marL="0" rtl="0" algn="l">
              <a:spcBef>
                <a:spcPts val="0"/>
              </a:spcBef>
              <a:spcAft>
                <a:spcPts val="0"/>
              </a:spcAft>
              <a:buNone/>
            </a:pPr>
            <a:r>
              <a:rPr lang="en" sz="3200"/>
              <a:t>to Astronomy, Geoscience, and Biology</a:t>
            </a:r>
            <a:endParaRPr sz="3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53" name="Shape 653"/>
        <p:cNvGrpSpPr/>
        <p:nvPr/>
      </p:nvGrpSpPr>
      <p:grpSpPr>
        <a:xfrm>
          <a:off x="0" y="0"/>
          <a:ext cx="0" cy="0"/>
          <a:chOff x="0" y="0"/>
          <a:chExt cx="0" cy="0"/>
        </a:xfrm>
      </p:grpSpPr>
      <p:pic>
        <p:nvPicPr>
          <p:cNvPr id="654" name="Google Shape;654;p99"/>
          <p:cNvPicPr preferRelativeResize="0"/>
          <p:nvPr/>
        </p:nvPicPr>
        <p:blipFill rotWithShape="1">
          <a:blip r:embed="rId3">
            <a:alphaModFix/>
          </a:blip>
          <a:srcRect b="0" l="2577" r="3020" t="0"/>
          <a:stretch/>
        </p:blipFill>
        <p:spPr>
          <a:xfrm>
            <a:off x="0" y="12088"/>
            <a:ext cx="9143998" cy="5119314"/>
          </a:xfrm>
          <a:prstGeom prst="rect">
            <a:avLst/>
          </a:prstGeom>
          <a:noFill/>
          <a:ln>
            <a:noFill/>
          </a:ln>
        </p:spPr>
      </p:pic>
      <p:pic>
        <p:nvPicPr>
          <p:cNvPr id="655" name="Google Shape;655;p99"/>
          <p:cNvPicPr preferRelativeResize="0"/>
          <p:nvPr/>
        </p:nvPicPr>
        <p:blipFill>
          <a:blip r:embed="rId4">
            <a:alphaModFix/>
          </a:blip>
          <a:stretch>
            <a:fillRect/>
          </a:stretch>
        </p:blipFill>
        <p:spPr>
          <a:xfrm>
            <a:off x="266150" y="429775"/>
            <a:ext cx="928400" cy="937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59" name="Shape 659"/>
        <p:cNvGrpSpPr/>
        <p:nvPr/>
      </p:nvGrpSpPr>
      <p:grpSpPr>
        <a:xfrm>
          <a:off x="0" y="0"/>
          <a:ext cx="0" cy="0"/>
          <a:chOff x="0" y="0"/>
          <a:chExt cx="0" cy="0"/>
        </a:xfrm>
      </p:grpSpPr>
      <p:pic>
        <p:nvPicPr>
          <p:cNvPr id="660" name="Google Shape;660;p100"/>
          <p:cNvPicPr preferRelativeResize="0"/>
          <p:nvPr/>
        </p:nvPicPr>
        <p:blipFill>
          <a:blip r:embed="rId3">
            <a:alphaModFix/>
          </a:blip>
          <a:stretch>
            <a:fillRect/>
          </a:stretch>
        </p:blipFill>
        <p:spPr>
          <a:xfrm>
            <a:off x="0" y="116082"/>
            <a:ext cx="9144000" cy="491133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64" name="Shape 664"/>
        <p:cNvGrpSpPr/>
        <p:nvPr/>
      </p:nvGrpSpPr>
      <p:grpSpPr>
        <a:xfrm>
          <a:off x="0" y="0"/>
          <a:ext cx="0" cy="0"/>
          <a:chOff x="0" y="0"/>
          <a:chExt cx="0" cy="0"/>
        </a:xfrm>
      </p:grpSpPr>
      <p:pic>
        <p:nvPicPr>
          <p:cNvPr id="665" name="Google Shape;665;p101"/>
          <p:cNvPicPr preferRelativeResize="0"/>
          <p:nvPr/>
        </p:nvPicPr>
        <p:blipFill>
          <a:blip r:embed="rId3">
            <a:alphaModFix/>
          </a:blip>
          <a:stretch>
            <a:fillRect/>
          </a:stretch>
        </p:blipFill>
        <p:spPr>
          <a:xfrm>
            <a:off x="828350" y="0"/>
            <a:ext cx="7655429" cy="5143500"/>
          </a:xfrm>
          <a:prstGeom prst="rect">
            <a:avLst/>
          </a:prstGeom>
          <a:noFill/>
          <a:ln>
            <a:noFill/>
          </a:ln>
        </p:spPr>
      </p:pic>
      <p:pic>
        <p:nvPicPr>
          <p:cNvPr id="666" name="Google Shape;666;p101"/>
          <p:cNvPicPr preferRelativeResize="0"/>
          <p:nvPr/>
        </p:nvPicPr>
        <p:blipFill>
          <a:blip r:embed="rId4">
            <a:alphaModFix/>
          </a:blip>
          <a:stretch>
            <a:fillRect/>
          </a:stretch>
        </p:blipFill>
        <p:spPr>
          <a:xfrm>
            <a:off x="425888" y="1270025"/>
            <a:ext cx="5534025" cy="3486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70" name="Shape 670"/>
        <p:cNvGrpSpPr/>
        <p:nvPr/>
      </p:nvGrpSpPr>
      <p:grpSpPr>
        <a:xfrm>
          <a:off x="0" y="0"/>
          <a:ext cx="0" cy="0"/>
          <a:chOff x="0" y="0"/>
          <a:chExt cx="0" cy="0"/>
        </a:xfrm>
      </p:grpSpPr>
      <p:pic>
        <p:nvPicPr>
          <p:cNvPr id="671" name="Google Shape;671;p102"/>
          <p:cNvPicPr preferRelativeResize="0"/>
          <p:nvPr/>
        </p:nvPicPr>
        <p:blipFill>
          <a:blip r:embed="rId3">
            <a:alphaModFix/>
          </a:blip>
          <a:stretch>
            <a:fillRect/>
          </a:stretch>
        </p:blipFill>
        <p:spPr>
          <a:xfrm>
            <a:off x="463618" y="0"/>
            <a:ext cx="8216771"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103"/>
          <p:cNvSpPr txBox="1"/>
          <p:nvPr>
            <p:ph type="title"/>
          </p:nvPr>
        </p:nvSpPr>
        <p:spPr>
          <a:xfrm>
            <a:off x="415625" y="864300"/>
            <a:ext cx="86097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t>Design Principles</a:t>
            </a:r>
            <a:endParaRPr sz="3500"/>
          </a:p>
          <a:p>
            <a:pPr indent="0" lvl="0" marL="0" rtl="0" algn="l">
              <a:spcBef>
                <a:spcPts val="0"/>
              </a:spcBef>
              <a:spcAft>
                <a:spcPts val="0"/>
              </a:spcAft>
              <a:buNone/>
            </a:pPr>
            <a:r>
              <a:t/>
            </a:r>
            <a:endParaRPr sz="1000"/>
          </a:p>
          <a:p>
            <a:pPr indent="-431800" lvl="0" marL="457200" rtl="0" algn="l">
              <a:spcBef>
                <a:spcPts val="0"/>
              </a:spcBef>
              <a:spcAft>
                <a:spcPts val="0"/>
              </a:spcAft>
              <a:buSzPts val="3200"/>
              <a:buChar char="●"/>
            </a:pPr>
            <a:r>
              <a:rPr lang="en" sz="3200"/>
              <a:t>Low barrier to entry</a:t>
            </a:r>
            <a:endParaRPr sz="3200"/>
          </a:p>
          <a:p>
            <a:pPr indent="-431800" lvl="0" marL="457200" rtl="0" algn="l">
              <a:spcBef>
                <a:spcPts val="0"/>
              </a:spcBef>
              <a:spcAft>
                <a:spcPts val="0"/>
              </a:spcAft>
              <a:buSzPts val="3200"/>
              <a:buChar char="●"/>
            </a:pPr>
            <a:r>
              <a:rPr lang="en" sz="3200"/>
              <a:t>Data analysis tools appropriate for audience</a:t>
            </a:r>
            <a:endParaRPr sz="3200"/>
          </a:p>
          <a:p>
            <a:pPr indent="-431800" lvl="0" marL="457200" rtl="0" algn="l">
              <a:spcBef>
                <a:spcPts val="0"/>
              </a:spcBef>
              <a:spcAft>
                <a:spcPts val="0"/>
              </a:spcAft>
              <a:buSzPts val="3200"/>
              <a:buChar char="●"/>
            </a:pPr>
            <a:r>
              <a:rPr lang="en" sz="3200"/>
              <a:t>High threshold</a:t>
            </a:r>
            <a:endParaRPr sz="3200"/>
          </a:p>
          <a:p>
            <a:pPr indent="-431800" lvl="0" marL="457200" rtl="0" algn="l">
              <a:spcBef>
                <a:spcPts val="0"/>
              </a:spcBef>
              <a:spcAft>
                <a:spcPts val="0"/>
              </a:spcAft>
              <a:buSzPts val="3200"/>
              <a:buChar char="●"/>
            </a:pPr>
            <a:r>
              <a:rPr lang="en" sz="3200"/>
              <a:t>Quality data feeding into broader effort</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77"/>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What is Citizen Science?</a:t>
            </a:r>
            <a:endParaRPr sz="3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104"/>
          <p:cNvSpPr txBox="1"/>
          <p:nvPr>
            <p:ph type="title"/>
          </p:nvPr>
        </p:nvSpPr>
        <p:spPr>
          <a:xfrm>
            <a:off x="415625" y="864300"/>
            <a:ext cx="82113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Democratizing Access to Research Tools</a:t>
            </a:r>
            <a:endParaRPr sz="3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pic>
        <p:nvPicPr>
          <p:cNvPr id="686" name="Google Shape;686;p105"/>
          <p:cNvPicPr preferRelativeResize="0"/>
          <p:nvPr/>
        </p:nvPicPr>
        <p:blipFill rotWithShape="1">
          <a:blip r:embed="rId3">
            <a:alphaModFix/>
          </a:blip>
          <a:srcRect b="0" l="1185" r="0" t="3269"/>
          <a:stretch/>
        </p:blipFill>
        <p:spPr>
          <a:xfrm>
            <a:off x="54337" y="531125"/>
            <a:ext cx="9035323" cy="4223875"/>
          </a:xfrm>
          <a:prstGeom prst="rect">
            <a:avLst/>
          </a:prstGeom>
          <a:noFill/>
          <a:ln>
            <a:noFill/>
          </a:ln>
        </p:spPr>
      </p:pic>
      <p:grpSp>
        <p:nvGrpSpPr>
          <p:cNvPr id="687" name="Google Shape;687;p105"/>
          <p:cNvGrpSpPr/>
          <p:nvPr/>
        </p:nvGrpSpPr>
        <p:grpSpPr>
          <a:xfrm>
            <a:off x="1086300" y="693175"/>
            <a:ext cx="7334400" cy="4061825"/>
            <a:chOff x="1086300" y="693175"/>
            <a:chExt cx="7334400" cy="4061825"/>
          </a:xfrm>
        </p:grpSpPr>
        <p:sp>
          <p:nvSpPr>
            <p:cNvPr id="688" name="Google Shape;688;p105"/>
            <p:cNvSpPr txBox="1"/>
            <p:nvPr/>
          </p:nvSpPr>
          <p:spPr>
            <a:xfrm>
              <a:off x="1086300" y="693175"/>
              <a:ext cx="73344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Karla"/>
                  <a:ea typeface="Karla"/>
                  <a:cs typeface="Karla"/>
                  <a:sym typeface="Karla"/>
                </a:rPr>
                <a:t>   2015: Launch Free Project Builder Platform</a:t>
              </a:r>
              <a:endParaRPr sz="1300">
                <a:latin typeface="Karla"/>
                <a:ea typeface="Karla"/>
                <a:cs typeface="Karla"/>
                <a:sym typeface="Karla"/>
              </a:endParaRPr>
            </a:p>
            <a:p>
              <a:pPr indent="0" lvl="0" marL="0" rtl="0" algn="l">
                <a:spcBef>
                  <a:spcPts val="0"/>
                </a:spcBef>
                <a:spcAft>
                  <a:spcPts val="0"/>
                </a:spcAft>
                <a:buNone/>
              </a:pPr>
              <a:r>
                <a:t/>
              </a:r>
              <a:endParaRPr/>
            </a:p>
          </p:txBody>
        </p:sp>
        <p:cxnSp>
          <p:nvCxnSpPr>
            <p:cNvPr id="689" name="Google Shape;689;p105"/>
            <p:cNvCxnSpPr/>
            <p:nvPr/>
          </p:nvCxnSpPr>
          <p:spPr>
            <a:xfrm>
              <a:off x="6262325" y="1227600"/>
              <a:ext cx="15600" cy="3527400"/>
            </a:xfrm>
            <a:prstGeom prst="straightConnector1">
              <a:avLst/>
            </a:prstGeom>
            <a:noFill/>
            <a:ln cap="flat" cmpd="sng" w="76200">
              <a:solidFill>
                <a:schemeClr val="dk1"/>
              </a:solidFill>
              <a:prstDash val="solid"/>
              <a:round/>
              <a:headEnd len="med" w="med" type="none"/>
              <a:tailEnd len="med" w="med" type="none"/>
            </a:ln>
          </p:spPr>
        </p:cxnSp>
      </p:grpSp>
      <p:sp>
        <p:nvSpPr>
          <p:cNvPr id="690" name="Google Shape;690;p105"/>
          <p:cNvSpPr txBox="1"/>
          <p:nvPr/>
        </p:nvSpPr>
        <p:spPr>
          <a:xfrm rot="-5400000">
            <a:off x="-1089125" y="2426800"/>
            <a:ext cx="28497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Number of Projects</a:t>
            </a:r>
            <a:endParaRPr sz="2000"/>
          </a:p>
        </p:txBody>
      </p:sp>
      <p:sp>
        <p:nvSpPr>
          <p:cNvPr id="691" name="Google Shape;691;p105"/>
          <p:cNvSpPr txBox="1"/>
          <p:nvPr/>
        </p:nvSpPr>
        <p:spPr>
          <a:xfrm>
            <a:off x="4061600" y="4404975"/>
            <a:ext cx="28497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Time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106"/>
          <p:cNvSpPr txBox="1"/>
          <p:nvPr>
            <p:ph idx="4294967295" type="body"/>
          </p:nvPr>
        </p:nvSpPr>
        <p:spPr>
          <a:xfrm>
            <a:off x="59350" y="4146450"/>
            <a:ext cx="76974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t>Project builder interface </a:t>
            </a:r>
            <a:r>
              <a:rPr lang="en" sz="2400" u="sng">
                <a:solidFill>
                  <a:schemeClr val="accent4"/>
                </a:solidFill>
                <a:hlinkClick r:id="rId3"/>
              </a:rPr>
              <a:t>https://www.zooniverse.org/lab</a:t>
            </a:r>
            <a:r>
              <a:rPr lang="en" sz="2400"/>
              <a:t> </a:t>
            </a:r>
            <a:endParaRPr sz="2400"/>
          </a:p>
        </p:txBody>
      </p:sp>
      <p:pic>
        <p:nvPicPr>
          <p:cNvPr id="697" name="Google Shape;697;p106"/>
          <p:cNvPicPr preferRelativeResize="0"/>
          <p:nvPr/>
        </p:nvPicPr>
        <p:blipFill>
          <a:blip r:embed="rId4">
            <a:alphaModFix/>
          </a:blip>
          <a:stretch>
            <a:fillRect/>
          </a:stretch>
        </p:blipFill>
        <p:spPr>
          <a:xfrm>
            <a:off x="0" y="0"/>
            <a:ext cx="9144000" cy="42050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pic>
        <p:nvPicPr>
          <p:cNvPr id="702" name="Google Shape;702;p107"/>
          <p:cNvPicPr preferRelativeResize="0"/>
          <p:nvPr/>
        </p:nvPicPr>
        <p:blipFill>
          <a:blip r:embed="rId3">
            <a:alphaModFix/>
          </a:blip>
          <a:stretch>
            <a:fillRect/>
          </a:stretch>
        </p:blipFill>
        <p:spPr>
          <a:xfrm>
            <a:off x="3477088" y="0"/>
            <a:ext cx="4645015" cy="5143500"/>
          </a:xfrm>
          <a:prstGeom prst="rect">
            <a:avLst/>
          </a:prstGeom>
          <a:noFill/>
          <a:ln>
            <a:noFill/>
          </a:ln>
        </p:spPr>
      </p:pic>
      <p:sp>
        <p:nvSpPr>
          <p:cNvPr id="703" name="Google Shape;703;p107"/>
          <p:cNvSpPr txBox="1"/>
          <p:nvPr/>
        </p:nvSpPr>
        <p:spPr>
          <a:xfrm>
            <a:off x="310800" y="738175"/>
            <a:ext cx="2983500" cy="28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latin typeface="Karla"/>
                <a:ea typeface="Karla"/>
                <a:cs typeface="Karla"/>
                <a:sym typeface="Karla"/>
              </a:rPr>
              <a:t>80+ new projects launched in the last 18 months</a:t>
            </a:r>
            <a:endParaRPr b="1" sz="3000">
              <a:solidFill>
                <a:schemeClr val="lt1"/>
              </a:solidFill>
              <a:latin typeface="Karla"/>
              <a:ea typeface="Karla"/>
              <a:cs typeface="Karla"/>
              <a:sym typeface="Karla"/>
            </a:endParaRPr>
          </a:p>
          <a:p>
            <a:pPr indent="0" lvl="0" marL="0" rtl="0" algn="l">
              <a:spcBef>
                <a:spcPts val="0"/>
              </a:spcBef>
              <a:spcAft>
                <a:spcPts val="0"/>
              </a:spcAft>
              <a:buNone/>
            </a:pPr>
            <a:r>
              <a:t/>
            </a:r>
            <a:endParaRPr b="1" sz="3000">
              <a:solidFill>
                <a:schemeClr val="lt1"/>
              </a:solidFill>
              <a:latin typeface="Karla"/>
              <a:ea typeface="Karla"/>
              <a:cs typeface="Karla"/>
              <a:sym typeface="Karla"/>
            </a:endParaRPr>
          </a:p>
          <a:p>
            <a:pPr indent="0" lvl="0" marL="0" rtl="0" algn="l">
              <a:spcBef>
                <a:spcPts val="0"/>
              </a:spcBef>
              <a:spcAft>
                <a:spcPts val="0"/>
              </a:spcAft>
              <a:buNone/>
            </a:pPr>
            <a:r>
              <a:rPr b="1" lang="en" sz="3000">
                <a:solidFill>
                  <a:schemeClr val="lt1"/>
                </a:solidFill>
                <a:latin typeface="Karla"/>
                <a:ea typeface="Karla"/>
                <a:cs typeface="Karla"/>
                <a:sym typeface="Karla"/>
              </a:rPr>
              <a:t>~1 per week</a:t>
            </a:r>
            <a:endParaRPr b="1" sz="3000">
              <a:solidFill>
                <a:schemeClr val="lt1"/>
              </a:solidFill>
              <a:latin typeface="Karla"/>
              <a:ea typeface="Karla"/>
              <a:cs typeface="Karla"/>
              <a:sym typeface="Karl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07" name="Shape 707"/>
        <p:cNvGrpSpPr/>
        <p:nvPr/>
      </p:nvGrpSpPr>
      <p:grpSpPr>
        <a:xfrm>
          <a:off x="0" y="0"/>
          <a:ext cx="0" cy="0"/>
          <a:chOff x="0" y="0"/>
          <a:chExt cx="0" cy="0"/>
        </a:xfrm>
      </p:grpSpPr>
      <p:grpSp>
        <p:nvGrpSpPr>
          <p:cNvPr id="708" name="Google Shape;708;p108"/>
          <p:cNvGrpSpPr/>
          <p:nvPr/>
        </p:nvGrpSpPr>
        <p:grpSpPr>
          <a:xfrm>
            <a:off x="94750" y="774675"/>
            <a:ext cx="2995375" cy="3685612"/>
            <a:chOff x="0" y="-46109"/>
            <a:chExt cx="3510754" cy="3844787"/>
          </a:xfrm>
        </p:grpSpPr>
        <p:grpSp>
          <p:nvGrpSpPr>
            <p:cNvPr id="709" name="Google Shape;709;p108"/>
            <p:cNvGrpSpPr/>
            <p:nvPr/>
          </p:nvGrpSpPr>
          <p:grpSpPr>
            <a:xfrm>
              <a:off x="132650" y="94750"/>
              <a:ext cx="3378104" cy="3703928"/>
              <a:chOff x="4917722" y="2856782"/>
              <a:chExt cx="2083706" cy="2244125"/>
            </a:xfrm>
          </p:grpSpPr>
          <p:pic>
            <p:nvPicPr>
              <p:cNvPr id="710" name="Google Shape;710;p108"/>
              <p:cNvPicPr preferRelativeResize="0"/>
              <p:nvPr/>
            </p:nvPicPr>
            <p:blipFill rotWithShape="1">
              <a:blip r:embed="rId3">
                <a:alphaModFix/>
              </a:blip>
              <a:srcRect b="66224" l="5888" r="49053" t="0"/>
              <a:stretch/>
            </p:blipFill>
            <p:spPr>
              <a:xfrm>
                <a:off x="4917722" y="2856782"/>
                <a:ext cx="2083706" cy="995168"/>
              </a:xfrm>
              <a:prstGeom prst="rect">
                <a:avLst/>
              </a:prstGeom>
              <a:noFill/>
              <a:ln cap="flat" cmpd="sng" w="9525">
                <a:solidFill>
                  <a:srgbClr val="000000"/>
                </a:solidFill>
                <a:prstDash val="solid"/>
                <a:round/>
                <a:headEnd len="sm" w="sm" type="none"/>
                <a:tailEnd len="sm" w="sm" type="none"/>
              </a:ln>
            </p:spPr>
          </p:pic>
          <p:pic>
            <p:nvPicPr>
              <p:cNvPr id="711" name="Google Shape;711;p108"/>
              <p:cNvPicPr preferRelativeResize="0"/>
              <p:nvPr/>
            </p:nvPicPr>
            <p:blipFill rotWithShape="1">
              <a:blip r:embed="rId3">
                <a:alphaModFix/>
              </a:blip>
              <a:srcRect b="0" l="5888" r="49053" t="57610"/>
              <a:stretch/>
            </p:blipFill>
            <p:spPr>
              <a:xfrm>
                <a:off x="4917722" y="3851950"/>
                <a:ext cx="2083706" cy="1248956"/>
              </a:xfrm>
              <a:prstGeom prst="rect">
                <a:avLst/>
              </a:prstGeom>
              <a:noFill/>
              <a:ln cap="flat" cmpd="sng" w="9525">
                <a:solidFill>
                  <a:srgbClr val="000000"/>
                </a:solidFill>
                <a:prstDash val="solid"/>
                <a:round/>
                <a:headEnd len="sm" w="sm" type="none"/>
                <a:tailEnd len="sm" w="sm" type="none"/>
              </a:ln>
            </p:spPr>
          </p:pic>
        </p:grpSp>
        <p:sp>
          <p:nvSpPr>
            <p:cNvPr id="712" name="Google Shape;712;p108"/>
            <p:cNvSpPr/>
            <p:nvPr/>
          </p:nvSpPr>
          <p:spPr>
            <a:xfrm>
              <a:off x="2146950" y="670925"/>
              <a:ext cx="1363800" cy="782700"/>
            </a:xfrm>
            <a:prstGeom prst="rect">
              <a:avLst/>
            </a:prstGeom>
            <a:solidFill>
              <a:srgbClr val="000000"/>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3" name="Google Shape;713;p108"/>
            <p:cNvPicPr preferRelativeResize="0"/>
            <p:nvPr/>
          </p:nvPicPr>
          <p:blipFill rotWithShape="1">
            <a:blip r:embed="rId4">
              <a:alphaModFix/>
            </a:blip>
            <a:srcRect b="78506" l="0" r="76787" t="0"/>
            <a:stretch/>
          </p:blipFill>
          <p:spPr>
            <a:xfrm>
              <a:off x="0" y="-46109"/>
              <a:ext cx="1061277" cy="615926"/>
            </a:xfrm>
            <a:prstGeom prst="rect">
              <a:avLst/>
            </a:prstGeom>
            <a:noFill/>
            <a:ln cap="flat" cmpd="sng" w="9525">
              <a:solidFill>
                <a:srgbClr val="000000"/>
              </a:solidFill>
              <a:prstDash val="solid"/>
              <a:round/>
              <a:headEnd len="sm" w="sm" type="none"/>
              <a:tailEnd len="sm" w="sm" type="none"/>
            </a:ln>
          </p:spPr>
        </p:pic>
      </p:grpSp>
      <p:grpSp>
        <p:nvGrpSpPr>
          <p:cNvPr id="714" name="Google Shape;714;p108"/>
          <p:cNvGrpSpPr/>
          <p:nvPr/>
        </p:nvGrpSpPr>
        <p:grpSpPr>
          <a:xfrm>
            <a:off x="3183344" y="818885"/>
            <a:ext cx="5842275" cy="3640986"/>
            <a:chOff x="28300" y="-76204"/>
            <a:chExt cx="9087378" cy="5232054"/>
          </a:xfrm>
        </p:grpSpPr>
        <p:pic>
          <p:nvPicPr>
            <p:cNvPr id="715" name="Google Shape;715;p108"/>
            <p:cNvPicPr preferRelativeResize="0"/>
            <p:nvPr/>
          </p:nvPicPr>
          <p:blipFill rotWithShape="1">
            <a:blip r:embed="rId5">
              <a:alphaModFix/>
            </a:blip>
            <a:srcRect b="0" l="0" r="0" t="4761"/>
            <a:stretch/>
          </p:blipFill>
          <p:spPr>
            <a:xfrm>
              <a:off x="28300" y="-76204"/>
              <a:ext cx="9087378" cy="5232054"/>
            </a:xfrm>
            <a:prstGeom prst="rect">
              <a:avLst/>
            </a:prstGeom>
            <a:noFill/>
            <a:ln>
              <a:noFill/>
            </a:ln>
          </p:spPr>
        </p:pic>
        <p:grpSp>
          <p:nvGrpSpPr>
            <p:cNvPr id="716" name="Google Shape;716;p108"/>
            <p:cNvGrpSpPr/>
            <p:nvPr/>
          </p:nvGrpSpPr>
          <p:grpSpPr>
            <a:xfrm>
              <a:off x="288950" y="1803425"/>
              <a:ext cx="2649000" cy="1333500"/>
              <a:chOff x="288950" y="1803425"/>
              <a:chExt cx="2649000" cy="1333500"/>
            </a:xfrm>
          </p:grpSpPr>
          <p:sp>
            <p:nvSpPr>
              <p:cNvPr id="717" name="Google Shape;717;p108"/>
              <p:cNvSpPr/>
              <p:nvPr/>
            </p:nvSpPr>
            <p:spPr>
              <a:xfrm>
                <a:off x="288950" y="1803425"/>
                <a:ext cx="2649000" cy="13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8" name="Google Shape;718;p108"/>
              <p:cNvPicPr preferRelativeResize="0"/>
              <p:nvPr/>
            </p:nvPicPr>
            <p:blipFill>
              <a:blip r:embed="rId6">
                <a:alphaModFix/>
              </a:blip>
              <a:stretch>
                <a:fillRect/>
              </a:stretch>
            </p:blipFill>
            <p:spPr>
              <a:xfrm>
                <a:off x="949200" y="1803425"/>
                <a:ext cx="1395750" cy="1302375"/>
              </a:xfrm>
              <a:prstGeom prst="rect">
                <a:avLst/>
              </a:prstGeom>
              <a:noFill/>
              <a:ln>
                <a:noFill/>
              </a:ln>
            </p:spPr>
          </p:pic>
        </p:grpSp>
        <p:grpSp>
          <p:nvGrpSpPr>
            <p:cNvPr id="719" name="Google Shape;719;p108"/>
            <p:cNvGrpSpPr/>
            <p:nvPr/>
          </p:nvGrpSpPr>
          <p:grpSpPr>
            <a:xfrm>
              <a:off x="313100" y="3179100"/>
              <a:ext cx="2600700" cy="1333500"/>
              <a:chOff x="313100" y="3179100"/>
              <a:chExt cx="2600700" cy="1333500"/>
            </a:xfrm>
          </p:grpSpPr>
          <p:sp>
            <p:nvSpPr>
              <p:cNvPr id="720" name="Google Shape;720;p108"/>
              <p:cNvSpPr/>
              <p:nvPr/>
            </p:nvSpPr>
            <p:spPr>
              <a:xfrm>
                <a:off x="313100" y="3179100"/>
                <a:ext cx="2600700" cy="13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1" name="Google Shape;721;p108"/>
              <p:cNvPicPr preferRelativeResize="0"/>
              <p:nvPr/>
            </p:nvPicPr>
            <p:blipFill>
              <a:blip r:embed="rId7">
                <a:alphaModFix/>
              </a:blip>
              <a:stretch>
                <a:fillRect/>
              </a:stretch>
            </p:blipFill>
            <p:spPr>
              <a:xfrm>
                <a:off x="995918" y="3194656"/>
                <a:ext cx="1302352" cy="1302378"/>
              </a:xfrm>
              <a:prstGeom prst="rect">
                <a:avLst/>
              </a:prstGeom>
              <a:noFill/>
              <a:ln>
                <a:noFill/>
              </a:ln>
            </p:spPr>
          </p:pic>
        </p:grpSp>
        <p:grpSp>
          <p:nvGrpSpPr>
            <p:cNvPr id="722" name="Google Shape;722;p108"/>
            <p:cNvGrpSpPr/>
            <p:nvPr/>
          </p:nvGrpSpPr>
          <p:grpSpPr>
            <a:xfrm>
              <a:off x="3167225" y="1803425"/>
              <a:ext cx="2600700" cy="1333505"/>
              <a:chOff x="3167225" y="1803425"/>
              <a:chExt cx="2600700" cy="1333505"/>
            </a:xfrm>
          </p:grpSpPr>
          <p:sp>
            <p:nvSpPr>
              <p:cNvPr id="723" name="Google Shape;723;p108"/>
              <p:cNvSpPr/>
              <p:nvPr/>
            </p:nvSpPr>
            <p:spPr>
              <a:xfrm>
                <a:off x="3167225" y="1803425"/>
                <a:ext cx="2600700" cy="13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4" name="Google Shape;724;p108"/>
              <p:cNvPicPr preferRelativeResize="0"/>
              <p:nvPr/>
            </p:nvPicPr>
            <p:blipFill>
              <a:blip r:embed="rId8">
                <a:alphaModFix/>
              </a:blip>
              <a:stretch>
                <a:fillRect/>
              </a:stretch>
            </p:blipFill>
            <p:spPr>
              <a:xfrm>
                <a:off x="3816051" y="1803426"/>
                <a:ext cx="1333475" cy="1333504"/>
              </a:xfrm>
              <a:prstGeom prst="rect">
                <a:avLst/>
              </a:prstGeom>
              <a:noFill/>
              <a:ln>
                <a:noFill/>
              </a:ln>
            </p:spPr>
          </p:pic>
        </p:grpSp>
        <p:grpSp>
          <p:nvGrpSpPr>
            <p:cNvPr id="725" name="Google Shape;725;p108"/>
            <p:cNvGrpSpPr/>
            <p:nvPr/>
          </p:nvGrpSpPr>
          <p:grpSpPr>
            <a:xfrm>
              <a:off x="3167225" y="3179100"/>
              <a:ext cx="2600700" cy="1333500"/>
              <a:chOff x="3167225" y="3179100"/>
              <a:chExt cx="2600700" cy="1333500"/>
            </a:xfrm>
          </p:grpSpPr>
          <p:sp>
            <p:nvSpPr>
              <p:cNvPr id="726" name="Google Shape;726;p108"/>
              <p:cNvSpPr/>
              <p:nvPr/>
            </p:nvSpPr>
            <p:spPr>
              <a:xfrm>
                <a:off x="3167225" y="3179100"/>
                <a:ext cx="2600700" cy="13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7" name="Google Shape;727;p108"/>
              <p:cNvPicPr preferRelativeResize="0"/>
              <p:nvPr/>
            </p:nvPicPr>
            <p:blipFill>
              <a:blip r:embed="rId9">
                <a:alphaModFix/>
              </a:blip>
              <a:stretch>
                <a:fillRect/>
              </a:stretch>
            </p:blipFill>
            <p:spPr>
              <a:xfrm>
                <a:off x="3816052" y="3179102"/>
                <a:ext cx="1333475" cy="1333475"/>
              </a:xfrm>
              <a:prstGeom prst="rect">
                <a:avLst/>
              </a:prstGeom>
              <a:noFill/>
              <a:ln>
                <a:noFill/>
              </a:ln>
            </p:spPr>
          </p:pic>
        </p:grpSp>
      </p:grpSp>
      <p:sp>
        <p:nvSpPr>
          <p:cNvPr id="728" name="Google Shape;728;p108"/>
          <p:cNvSpPr/>
          <p:nvPr/>
        </p:nvSpPr>
        <p:spPr>
          <a:xfrm>
            <a:off x="3394150" y="2074625"/>
            <a:ext cx="3512400" cy="1938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9" name="Google Shape;729;p108"/>
          <p:cNvPicPr preferRelativeResize="0"/>
          <p:nvPr/>
        </p:nvPicPr>
        <p:blipFill>
          <a:blip r:embed="rId7">
            <a:alphaModFix/>
          </a:blip>
          <a:stretch>
            <a:fillRect/>
          </a:stretch>
        </p:blipFill>
        <p:spPr>
          <a:xfrm>
            <a:off x="4279488" y="2101416"/>
            <a:ext cx="1741714" cy="1885300"/>
          </a:xfrm>
          <a:prstGeom prst="rect">
            <a:avLst/>
          </a:prstGeom>
          <a:noFill/>
          <a:ln>
            <a:noFill/>
          </a:ln>
        </p:spPr>
      </p:pic>
      <p:sp>
        <p:nvSpPr>
          <p:cNvPr id="730" name="Google Shape;730;p108"/>
          <p:cNvSpPr/>
          <p:nvPr/>
        </p:nvSpPr>
        <p:spPr>
          <a:xfrm>
            <a:off x="6906550" y="3029225"/>
            <a:ext cx="109800" cy="121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1" name="Google Shape;731;p108"/>
          <p:cNvPicPr preferRelativeResize="0"/>
          <p:nvPr/>
        </p:nvPicPr>
        <p:blipFill>
          <a:blip r:embed="rId10">
            <a:alphaModFix/>
          </a:blip>
          <a:stretch>
            <a:fillRect/>
          </a:stretch>
        </p:blipFill>
        <p:spPr>
          <a:xfrm>
            <a:off x="7016350" y="218225"/>
            <a:ext cx="1879523" cy="216211"/>
          </a:xfrm>
          <a:prstGeom prst="rect">
            <a:avLst/>
          </a:prstGeom>
          <a:noFill/>
          <a:ln>
            <a:noFill/>
          </a:ln>
        </p:spPr>
      </p:pic>
      <p:sp>
        <p:nvSpPr>
          <p:cNvPr id="732" name="Google Shape;732;p108"/>
          <p:cNvSpPr txBox="1"/>
          <p:nvPr/>
        </p:nvSpPr>
        <p:spPr>
          <a:xfrm>
            <a:off x="197700" y="4580225"/>
            <a:ext cx="51981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EFEFEF"/>
                </a:solidFill>
                <a:latin typeface="Karla"/>
                <a:ea typeface="Karla"/>
                <a:cs typeface="Karla"/>
                <a:sym typeface="Karla"/>
              </a:rPr>
              <a:t>3500+ volunteers;    77,000 images</a:t>
            </a:r>
            <a:endParaRPr sz="2000">
              <a:solidFill>
                <a:srgbClr val="EFEFEF"/>
              </a:solidFill>
              <a:latin typeface="Karla"/>
              <a:ea typeface="Karla"/>
              <a:cs typeface="Karla"/>
              <a:sym typeface="Karl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Google Shape;737;p109"/>
          <p:cNvSpPr txBox="1"/>
          <p:nvPr>
            <p:ph idx="1" type="body"/>
          </p:nvPr>
        </p:nvSpPr>
        <p:spPr>
          <a:xfrm>
            <a:off x="724950" y="42201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Image caption, citation, etc.</a:t>
            </a:r>
            <a:endParaRPr/>
          </a:p>
        </p:txBody>
      </p:sp>
      <p:grpSp>
        <p:nvGrpSpPr>
          <p:cNvPr id="738" name="Google Shape;738;p109"/>
          <p:cNvGrpSpPr/>
          <p:nvPr/>
        </p:nvGrpSpPr>
        <p:grpSpPr>
          <a:xfrm>
            <a:off x="7600" y="18025"/>
            <a:ext cx="6709573" cy="5107449"/>
            <a:chOff x="449825" y="0"/>
            <a:chExt cx="6709573" cy="5107449"/>
          </a:xfrm>
        </p:grpSpPr>
        <p:pic>
          <p:nvPicPr>
            <p:cNvPr id="739" name="Google Shape;739;p109"/>
            <p:cNvPicPr preferRelativeResize="0"/>
            <p:nvPr/>
          </p:nvPicPr>
          <p:blipFill rotWithShape="1">
            <a:blip r:embed="rId3">
              <a:alphaModFix/>
            </a:blip>
            <a:srcRect b="0" l="0" r="20261" t="13464"/>
            <a:stretch/>
          </p:blipFill>
          <p:spPr>
            <a:xfrm>
              <a:off x="449825" y="447500"/>
              <a:ext cx="6709573" cy="4659949"/>
            </a:xfrm>
            <a:prstGeom prst="rect">
              <a:avLst/>
            </a:prstGeom>
            <a:noFill/>
            <a:ln>
              <a:noFill/>
            </a:ln>
          </p:spPr>
        </p:pic>
        <p:pic>
          <p:nvPicPr>
            <p:cNvPr id="740" name="Google Shape;740;p109"/>
            <p:cNvPicPr preferRelativeResize="0"/>
            <p:nvPr/>
          </p:nvPicPr>
          <p:blipFill rotWithShape="1">
            <a:blip r:embed="rId3">
              <a:alphaModFix/>
            </a:blip>
            <a:srcRect b="86645" l="0" r="73898" t="5829"/>
            <a:stretch/>
          </p:blipFill>
          <p:spPr>
            <a:xfrm>
              <a:off x="449825" y="0"/>
              <a:ext cx="2196402" cy="405276"/>
            </a:xfrm>
            <a:prstGeom prst="rect">
              <a:avLst/>
            </a:prstGeom>
            <a:noFill/>
            <a:ln>
              <a:noFill/>
            </a:ln>
          </p:spPr>
        </p:pic>
      </p:grpSp>
      <p:pic>
        <p:nvPicPr>
          <p:cNvPr id="741" name="Google Shape;741;p109"/>
          <p:cNvPicPr preferRelativeResize="0"/>
          <p:nvPr/>
        </p:nvPicPr>
        <p:blipFill>
          <a:blip r:embed="rId4">
            <a:alphaModFix/>
          </a:blip>
          <a:stretch>
            <a:fillRect/>
          </a:stretch>
        </p:blipFill>
        <p:spPr>
          <a:xfrm>
            <a:off x="6761430" y="1151650"/>
            <a:ext cx="2076294" cy="1314475"/>
          </a:xfrm>
          <a:prstGeom prst="rect">
            <a:avLst/>
          </a:prstGeom>
          <a:noFill/>
          <a:ln>
            <a:noFill/>
          </a:ln>
        </p:spPr>
      </p:pic>
      <p:pic>
        <p:nvPicPr>
          <p:cNvPr id="742" name="Google Shape;742;p109"/>
          <p:cNvPicPr preferRelativeResize="0"/>
          <p:nvPr/>
        </p:nvPicPr>
        <p:blipFill>
          <a:blip r:embed="rId5">
            <a:alphaModFix/>
          </a:blip>
          <a:stretch>
            <a:fillRect/>
          </a:stretch>
        </p:blipFill>
        <p:spPr>
          <a:xfrm>
            <a:off x="6795902" y="3069062"/>
            <a:ext cx="2007348" cy="1270825"/>
          </a:xfrm>
          <a:prstGeom prst="rect">
            <a:avLst/>
          </a:prstGeom>
          <a:noFill/>
          <a:ln>
            <a:noFill/>
          </a:ln>
        </p:spPr>
      </p:pic>
      <p:sp>
        <p:nvSpPr>
          <p:cNvPr id="743" name="Google Shape;743;p109"/>
          <p:cNvSpPr/>
          <p:nvPr/>
        </p:nvSpPr>
        <p:spPr>
          <a:xfrm>
            <a:off x="6674925" y="4499250"/>
            <a:ext cx="2366100" cy="57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47" name="Shape 747"/>
        <p:cNvGrpSpPr/>
        <p:nvPr/>
      </p:nvGrpSpPr>
      <p:grpSpPr>
        <a:xfrm>
          <a:off x="0" y="0"/>
          <a:ext cx="0" cy="0"/>
          <a:chOff x="0" y="0"/>
          <a:chExt cx="0" cy="0"/>
        </a:xfrm>
      </p:grpSpPr>
      <p:pic>
        <p:nvPicPr>
          <p:cNvPr id="748" name="Google Shape;748;p110"/>
          <p:cNvPicPr preferRelativeResize="0"/>
          <p:nvPr/>
        </p:nvPicPr>
        <p:blipFill>
          <a:blip r:embed="rId3">
            <a:alphaModFix/>
          </a:blip>
          <a:stretch>
            <a:fillRect/>
          </a:stretch>
        </p:blipFill>
        <p:spPr>
          <a:xfrm>
            <a:off x="0" y="610238"/>
            <a:ext cx="9144002" cy="3923017"/>
          </a:xfrm>
          <a:prstGeom prst="rect">
            <a:avLst/>
          </a:prstGeom>
          <a:noFill/>
          <a:ln>
            <a:noFill/>
          </a:ln>
        </p:spPr>
      </p:pic>
      <p:sp>
        <p:nvSpPr>
          <p:cNvPr id="749" name="Google Shape;749;p110"/>
          <p:cNvSpPr txBox="1"/>
          <p:nvPr/>
        </p:nvSpPr>
        <p:spPr>
          <a:xfrm>
            <a:off x="0" y="4586225"/>
            <a:ext cx="42261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FEFEF"/>
                </a:solidFill>
                <a:latin typeface="Karla"/>
                <a:ea typeface="Karla"/>
                <a:cs typeface="Karla"/>
                <a:sym typeface="Karla"/>
              </a:rPr>
              <a:t>24 volunteers;     6000 pages</a:t>
            </a:r>
            <a:endParaRPr sz="2000">
              <a:solidFill>
                <a:srgbClr val="EFEFEF"/>
              </a:solidFill>
              <a:latin typeface="Karla"/>
              <a:ea typeface="Karla"/>
              <a:cs typeface="Karla"/>
              <a:sym typeface="Karl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pic>
        <p:nvPicPr>
          <p:cNvPr id="754" name="Google Shape;754;p111"/>
          <p:cNvPicPr preferRelativeResize="0"/>
          <p:nvPr/>
        </p:nvPicPr>
        <p:blipFill>
          <a:blip r:embed="rId3">
            <a:alphaModFix/>
          </a:blip>
          <a:stretch>
            <a:fillRect/>
          </a:stretch>
        </p:blipFill>
        <p:spPr>
          <a:xfrm>
            <a:off x="7291828" y="154669"/>
            <a:ext cx="1551048" cy="178425"/>
          </a:xfrm>
          <a:prstGeom prst="rect">
            <a:avLst/>
          </a:prstGeom>
          <a:noFill/>
          <a:ln>
            <a:noFill/>
          </a:ln>
        </p:spPr>
      </p:pic>
      <p:pic>
        <p:nvPicPr>
          <p:cNvPr id="755" name="Google Shape;755;p111"/>
          <p:cNvPicPr preferRelativeResize="0"/>
          <p:nvPr/>
        </p:nvPicPr>
        <p:blipFill>
          <a:blip r:embed="rId4">
            <a:alphaModFix/>
          </a:blip>
          <a:stretch>
            <a:fillRect/>
          </a:stretch>
        </p:blipFill>
        <p:spPr>
          <a:xfrm>
            <a:off x="6140564" y="86088"/>
            <a:ext cx="984675" cy="315600"/>
          </a:xfrm>
          <a:prstGeom prst="rect">
            <a:avLst/>
          </a:prstGeom>
          <a:noFill/>
          <a:ln>
            <a:noFill/>
          </a:ln>
        </p:spPr>
      </p:pic>
      <p:pic>
        <p:nvPicPr>
          <p:cNvPr id="756" name="Google Shape;756;p111"/>
          <p:cNvPicPr preferRelativeResize="0"/>
          <p:nvPr/>
        </p:nvPicPr>
        <p:blipFill rotWithShape="1">
          <a:blip r:embed="rId5">
            <a:alphaModFix/>
          </a:blip>
          <a:srcRect b="38422" l="13583" r="13583" t="38422"/>
          <a:stretch/>
        </p:blipFill>
        <p:spPr>
          <a:xfrm>
            <a:off x="3815350" y="86075"/>
            <a:ext cx="2212650" cy="315600"/>
          </a:xfrm>
          <a:prstGeom prst="rect">
            <a:avLst/>
          </a:prstGeom>
          <a:noFill/>
          <a:ln>
            <a:noFill/>
          </a:ln>
        </p:spPr>
      </p:pic>
      <p:pic>
        <p:nvPicPr>
          <p:cNvPr id="757" name="Google Shape;757;p111"/>
          <p:cNvPicPr preferRelativeResize="0"/>
          <p:nvPr/>
        </p:nvPicPr>
        <p:blipFill rotWithShape="1">
          <a:blip r:embed="rId6">
            <a:alphaModFix/>
          </a:blip>
          <a:srcRect b="3075" l="11808" r="6472" t="30787"/>
          <a:stretch/>
        </p:blipFill>
        <p:spPr>
          <a:xfrm>
            <a:off x="0" y="228600"/>
            <a:ext cx="9143999" cy="4914900"/>
          </a:xfrm>
          <a:prstGeom prst="rect">
            <a:avLst/>
          </a:prstGeom>
          <a:noFill/>
          <a:ln>
            <a:noFill/>
          </a:ln>
        </p:spPr>
      </p:pic>
      <p:sp>
        <p:nvSpPr>
          <p:cNvPr id="758" name="Google Shape;758;p111"/>
          <p:cNvSpPr txBox="1"/>
          <p:nvPr/>
        </p:nvSpPr>
        <p:spPr>
          <a:xfrm>
            <a:off x="0" y="4338150"/>
            <a:ext cx="9144000" cy="805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3F3F3"/>
                </a:solidFill>
              </a:rPr>
              <a:t>Funding from: </a:t>
            </a:r>
            <a:endParaRPr>
              <a:solidFill>
                <a:srgbClr val="F3F3F3"/>
              </a:solidFill>
            </a:endParaRPr>
          </a:p>
          <a:p>
            <a:pPr indent="0" lvl="0" marL="0" rtl="0" algn="ctr">
              <a:spcBef>
                <a:spcPts val="0"/>
              </a:spcBef>
              <a:spcAft>
                <a:spcPts val="0"/>
              </a:spcAft>
              <a:buNone/>
            </a:pPr>
            <a:r>
              <a:rPr lang="en">
                <a:solidFill>
                  <a:srgbClr val="F3F3F3"/>
                </a:solidFill>
              </a:rPr>
              <a:t>NSF, NASA, NOAA, IMLS, Google, The Alfred P. Sloan Foundation, </a:t>
            </a:r>
            <a:endParaRPr>
              <a:solidFill>
                <a:srgbClr val="F3F3F3"/>
              </a:solidFill>
            </a:endParaRPr>
          </a:p>
          <a:p>
            <a:pPr indent="0" lvl="0" marL="0" rtl="0" algn="ctr">
              <a:spcBef>
                <a:spcPts val="0"/>
              </a:spcBef>
              <a:spcAft>
                <a:spcPts val="0"/>
              </a:spcAft>
              <a:buNone/>
            </a:pPr>
            <a:r>
              <a:rPr lang="en">
                <a:solidFill>
                  <a:srgbClr val="F3F3F3"/>
                </a:solidFill>
              </a:rPr>
              <a:t>The Helmsley Foundation, The Leverhulme Trust, European Union FP7, SDSS, TED, Microsoft</a:t>
            </a:r>
            <a:endParaRPr>
              <a:solidFill>
                <a:srgbClr val="F3F3F3"/>
              </a:solidFill>
            </a:endParaRPr>
          </a:p>
        </p:txBody>
      </p:sp>
      <p:sp>
        <p:nvSpPr>
          <p:cNvPr id="759" name="Google Shape;759;p111"/>
          <p:cNvSpPr txBox="1"/>
          <p:nvPr/>
        </p:nvSpPr>
        <p:spPr>
          <a:xfrm>
            <a:off x="0" y="0"/>
            <a:ext cx="9144000" cy="401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3F3F3"/>
                </a:solidFill>
              </a:rPr>
              <a:t>Thanks to the Zooniverse Team!</a:t>
            </a:r>
            <a:endParaRPr sz="20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78"/>
          <p:cNvSpPr txBox="1"/>
          <p:nvPr/>
        </p:nvSpPr>
        <p:spPr>
          <a:xfrm>
            <a:off x="117875" y="134850"/>
            <a:ext cx="9026100" cy="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EFEFEF"/>
                </a:solidFill>
                <a:latin typeface="Karla"/>
                <a:ea typeface="Karla"/>
                <a:cs typeface="Karla"/>
                <a:sym typeface="Karla"/>
              </a:rPr>
              <a:t>Crowdsourcing Environmental Action Projects</a:t>
            </a:r>
            <a:endParaRPr sz="2500">
              <a:solidFill>
                <a:srgbClr val="EFEFEF"/>
              </a:solidFill>
              <a:latin typeface="Karla"/>
              <a:ea typeface="Karla"/>
              <a:cs typeface="Karla"/>
              <a:sym typeface="Karla"/>
            </a:endParaRPr>
          </a:p>
        </p:txBody>
      </p:sp>
      <p:grpSp>
        <p:nvGrpSpPr>
          <p:cNvPr id="500" name="Google Shape;500;p78"/>
          <p:cNvGrpSpPr/>
          <p:nvPr/>
        </p:nvGrpSpPr>
        <p:grpSpPr>
          <a:xfrm>
            <a:off x="4828788" y="905125"/>
            <a:ext cx="4162438" cy="3800910"/>
            <a:chOff x="4617738" y="1054725"/>
            <a:chExt cx="4162438" cy="3800910"/>
          </a:xfrm>
        </p:grpSpPr>
        <p:pic>
          <p:nvPicPr>
            <p:cNvPr id="501" name="Google Shape;501;p78"/>
            <p:cNvPicPr preferRelativeResize="0"/>
            <p:nvPr/>
          </p:nvPicPr>
          <p:blipFill>
            <a:blip r:embed="rId3">
              <a:alphaModFix/>
            </a:blip>
            <a:stretch>
              <a:fillRect/>
            </a:stretch>
          </p:blipFill>
          <p:spPr>
            <a:xfrm>
              <a:off x="4617750" y="3881900"/>
              <a:ext cx="4162425" cy="973734"/>
            </a:xfrm>
            <a:prstGeom prst="rect">
              <a:avLst/>
            </a:prstGeom>
            <a:noFill/>
            <a:ln>
              <a:noFill/>
            </a:ln>
          </p:spPr>
        </p:pic>
        <p:pic>
          <p:nvPicPr>
            <p:cNvPr id="502" name="Google Shape;502;p78"/>
            <p:cNvPicPr preferRelativeResize="0"/>
            <p:nvPr/>
          </p:nvPicPr>
          <p:blipFill>
            <a:blip r:embed="rId4">
              <a:alphaModFix/>
            </a:blip>
            <a:stretch>
              <a:fillRect/>
            </a:stretch>
          </p:blipFill>
          <p:spPr>
            <a:xfrm>
              <a:off x="4617738" y="1054725"/>
              <a:ext cx="4162425" cy="2876550"/>
            </a:xfrm>
            <a:prstGeom prst="rect">
              <a:avLst/>
            </a:prstGeom>
            <a:noFill/>
            <a:ln>
              <a:noFill/>
            </a:ln>
          </p:spPr>
        </p:pic>
      </p:grpSp>
      <p:pic>
        <p:nvPicPr>
          <p:cNvPr id="503" name="Google Shape;503;p78"/>
          <p:cNvPicPr preferRelativeResize="0"/>
          <p:nvPr/>
        </p:nvPicPr>
        <p:blipFill rotWithShape="1">
          <a:blip r:embed="rId5">
            <a:alphaModFix/>
          </a:blip>
          <a:srcRect b="0" l="0" r="23371" t="0"/>
          <a:stretch/>
        </p:blipFill>
        <p:spPr>
          <a:xfrm>
            <a:off x="117872" y="905113"/>
            <a:ext cx="4620224" cy="2486025"/>
          </a:xfrm>
          <a:prstGeom prst="rect">
            <a:avLst/>
          </a:prstGeom>
          <a:noFill/>
          <a:ln>
            <a:noFill/>
          </a:ln>
        </p:spPr>
      </p:pic>
      <p:grpSp>
        <p:nvGrpSpPr>
          <p:cNvPr id="504" name="Google Shape;504;p78"/>
          <p:cNvGrpSpPr/>
          <p:nvPr/>
        </p:nvGrpSpPr>
        <p:grpSpPr>
          <a:xfrm>
            <a:off x="117875" y="3676954"/>
            <a:ext cx="4620225" cy="1075896"/>
            <a:chOff x="117875" y="3981754"/>
            <a:chExt cx="4620225" cy="1075896"/>
          </a:xfrm>
        </p:grpSpPr>
        <p:pic>
          <p:nvPicPr>
            <p:cNvPr id="505" name="Google Shape;505;p78"/>
            <p:cNvPicPr preferRelativeResize="0"/>
            <p:nvPr/>
          </p:nvPicPr>
          <p:blipFill rotWithShape="1">
            <a:blip r:embed="rId6">
              <a:alphaModFix/>
            </a:blip>
            <a:srcRect b="80068" l="0" r="0" t="0"/>
            <a:stretch/>
          </p:blipFill>
          <p:spPr>
            <a:xfrm>
              <a:off x="117875" y="3981754"/>
              <a:ext cx="4620225" cy="631971"/>
            </a:xfrm>
            <a:prstGeom prst="rect">
              <a:avLst/>
            </a:prstGeom>
            <a:noFill/>
            <a:ln>
              <a:noFill/>
            </a:ln>
          </p:spPr>
        </p:pic>
        <p:pic>
          <p:nvPicPr>
            <p:cNvPr id="506" name="Google Shape;506;p78"/>
            <p:cNvPicPr preferRelativeResize="0"/>
            <p:nvPr/>
          </p:nvPicPr>
          <p:blipFill rotWithShape="1">
            <a:blip r:embed="rId7">
              <a:alphaModFix/>
            </a:blip>
            <a:srcRect b="61360" l="70929" r="0" t="28395"/>
            <a:stretch/>
          </p:blipFill>
          <p:spPr>
            <a:xfrm>
              <a:off x="117875" y="4613725"/>
              <a:ext cx="1835825" cy="4439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grpSp>
        <p:nvGrpSpPr>
          <p:cNvPr id="511" name="Google Shape;511;p79"/>
          <p:cNvGrpSpPr/>
          <p:nvPr/>
        </p:nvGrpSpPr>
        <p:grpSpPr>
          <a:xfrm>
            <a:off x="126100" y="510500"/>
            <a:ext cx="6328251" cy="3044778"/>
            <a:chOff x="126100" y="510500"/>
            <a:chExt cx="6328251" cy="3044778"/>
          </a:xfrm>
        </p:grpSpPr>
        <p:pic>
          <p:nvPicPr>
            <p:cNvPr id="512" name="Google Shape;512;p79"/>
            <p:cNvPicPr preferRelativeResize="0"/>
            <p:nvPr/>
          </p:nvPicPr>
          <p:blipFill rotWithShape="1">
            <a:blip r:embed="rId3">
              <a:alphaModFix/>
            </a:blip>
            <a:srcRect b="29403" l="0" r="0" t="0"/>
            <a:stretch/>
          </p:blipFill>
          <p:spPr>
            <a:xfrm>
              <a:off x="126100" y="510500"/>
              <a:ext cx="6328251" cy="2619899"/>
            </a:xfrm>
            <a:prstGeom prst="rect">
              <a:avLst/>
            </a:prstGeom>
            <a:noFill/>
            <a:ln>
              <a:noFill/>
            </a:ln>
          </p:spPr>
        </p:pic>
        <p:pic>
          <p:nvPicPr>
            <p:cNvPr id="513" name="Google Shape;513;p79"/>
            <p:cNvPicPr preferRelativeResize="0"/>
            <p:nvPr/>
          </p:nvPicPr>
          <p:blipFill rotWithShape="1">
            <a:blip r:embed="rId3">
              <a:alphaModFix/>
            </a:blip>
            <a:srcRect b="0" l="0" r="0" t="88551"/>
            <a:stretch/>
          </p:blipFill>
          <p:spPr>
            <a:xfrm>
              <a:off x="126100" y="3130404"/>
              <a:ext cx="6328251" cy="424874"/>
            </a:xfrm>
            <a:prstGeom prst="rect">
              <a:avLst/>
            </a:prstGeom>
            <a:noFill/>
            <a:ln>
              <a:noFill/>
            </a:ln>
          </p:spPr>
        </p:pic>
      </p:grpSp>
      <p:pic>
        <p:nvPicPr>
          <p:cNvPr id="514" name="Google Shape;514;p79"/>
          <p:cNvPicPr preferRelativeResize="0"/>
          <p:nvPr/>
        </p:nvPicPr>
        <p:blipFill rotWithShape="1">
          <a:blip r:embed="rId4">
            <a:alphaModFix/>
          </a:blip>
          <a:srcRect b="0" l="11902" r="0" t="0"/>
          <a:stretch/>
        </p:blipFill>
        <p:spPr>
          <a:xfrm>
            <a:off x="2533224" y="1013475"/>
            <a:ext cx="6536875" cy="3248025"/>
          </a:xfrm>
          <a:prstGeom prst="rect">
            <a:avLst/>
          </a:prstGeom>
          <a:noFill/>
          <a:ln>
            <a:noFill/>
          </a:ln>
        </p:spPr>
      </p:pic>
      <p:sp>
        <p:nvSpPr>
          <p:cNvPr id="515" name="Google Shape;515;p79"/>
          <p:cNvSpPr txBox="1"/>
          <p:nvPr/>
        </p:nvSpPr>
        <p:spPr>
          <a:xfrm>
            <a:off x="76200" y="3958750"/>
            <a:ext cx="5191800" cy="1184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F3F3F3"/>
              </a:buClr>
              <a:buSzPts val="1400"/>
              <a:buChar char="●"/>
            </a:pPr>
            <a:r>
              <a:rPr lang="en">
                <a:solidFill>
                  <a:srgbClr val="F3F3F3"/>
                </a:solidFill>
              </a:rPr>
              <a:t>CASPiE</a:t>
            </a:r>
            <a:endParaRPr>
              <a:solidFill>
                <a:srgbClr val="F3F3F3"/>
              </a:solidFill>
            </a:endParaRPr>
          </a:p>
          <a:p>
            <a:pPr indent="-317500" lvl="0" marL="457200" rtl="0" algn="l">
              <a:spcBef>
                <a:spcPts val="0"/>
              </a:spcBef>
              <a:spcAft>
                <a:spcPts val="0"/>
              </a:spcAft>
              <a:buClr>
                <a:srgbClr val="F3F3F3"/>
              </a:buClr>
              <a:buSzPts val="1400"/>
              <a:buChar char="●"/>
            </a:pPr>
            <a:r>
              <a:rPr lang="en">
                <a:solidFill>
                  <a:srgbClr val="F3F3F3"/>
                </a:solidFill>
              </a:rPr>
              <a:t>Heemstra et al. (2017)</a:t>
            </a:r>
            <a:endParaRPr>
              <a:solidFill>
                <a:srgbClr val="F3F3F3"/>
              </a:solidFill>
            </a:endParaRPr>
          </a:p>
          <a:p>
            <a:pPr indent="-317500" lvl="0" marL="457200" rtl="0" algn="l">
              <a:spcBef>
                <a:spcPts val="0"/>
              </a:spcBef>
              <a:spcAft>
                <a:spcPts val="0"/>
              </a:spcAft>
              <a:buClr>
                <a:srgbClr val="F3F3F3"/>
              </a:buClr>
              <a:buSzPts val="1400"/>
              <a:buChar char="●"/>
            </a:pPr>
            <a:r>
              <a:rPr lang="en">
                <a:solidFill>
                  <a:srgbClr val="F3F3F3"/>
                </a:solidFill>
              </a:rPr>
              <a:t>cns.utexas.edu/fri</a:t>
            </a:r>
            <a:endParaRPr>
              <a:solidFill>
                <a:srgbClr val="F3F3F3"/>
              </a:solidFill>
            </a:endParaRPr>
          </a:p>
          <a:p>
            <a:pPr indent="-317500" lvl="0" marL="457200" rtl="0" algn="l">
              <a:spcBef>
                <a:spcPts val="0"/>
              </a:spcBef>
              <a:spcAft>
                <a:spcPts val="0"/>
              </a:spcAft>
              <a:buClr>
                <a:srgbClr val="F3F3F3"/>
              </a:buClr>
              <a:buSzPts val="1400"/>
              <a:buChar char="●"/>
            </a:pPr>
            <a:r>
              <a:rPr lang="en">
                <a:solidFill>
                  <a:srgbClr val="F3F3F3"/>
                </a:solidFill>
              </a:rPr>
              <a:t>seaphages.org, gep.wustl.edu, &amp; SmallWorldInitiative.org </a:t>
            </a:r>
            <a:endParaRPr>
              <a:solidFill>
                <a:srgbClr val="F3F3F3"/>
              </a:solidFill>
            </a:endParaRPr>
          </a:p>
        </p:txBody>
      </p:sp>
      <p:sp>
        <p:nvSpPr>
          <p:cNvPr id="516" name="Google Shape;516;p79"/>
          <p:cNvSpPr txBox="1"/>
          <p:nvPr/>
        </p:nvSpPr>
        <p:spPr>
          <a:xfrm>
            <a:off x="0" y="0"/>
            <a:ext cx="9144000" cy="5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EFEFEF"/>
                </a:solidFill>
                <a:latin typeface="Karla"/>
                <a:ea typeface="Karla"/>
                <a:cs typeface="Karla"/>
                <a:sym typeface="Karla"/>
              </a:rPr>
              <a:t>Crowdsourcing Lab-based Research</a:t>
            </a:r>
            <a:endParaRPr sz="2500">
              <a:solidFill>
                <a:srgbClr val="EFEFEF"/>
              </a:solidFill>
              <a:latin typeface="Karla"/>
              <a:ea typeface="Karla"/>
              <a:cs typeface="Karla"/>
              <a:sym typeface="Karl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pic>
        <p:nvPicPr>
          <p:cNvPr id="521" name="Google Shape;521;p80"/>
          <p:cNvPicPr preferRelativeResize="0"/>
          <p:nvPr/>
        </p:nvPicPr>
        <p:blipFill rotWithShape="1">
          <a:blip r:embed="rId3">
            <a:alphaModFix/>
          </a:blip>
          <a:srcRect b="0" l="8263" r="3358" t="0"/>
          <a:stretch/>
        </p:blipFill>
        <p:spPr>
          <a:xfrm>
            <a:off x="512325" y="0"/>
            <a:ext cx="811934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pic>
        <p:nvPicPr>
          <p:cNvPr id="526" name="Google Shape;526;p81"/>
          <p:cNvPicPr preferRelativeResize="0"/>
          <p:nvPr/>
        </p:nvPicPr>
        <p:blipFill>
          <a:blip r:embed="rId3">
            <a:alphaModFix/>
          </a:blip>
          <a:stretch>
            <a:fillRect/>
          </a:stretch>
        </p:blipFill>
        <p:spPr>
          <a:xfrm>
            <a:off x="944688" y="-24000"/>
            <a:ext cx="7254626" cy="5191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82"/>
          <p:cNvSpPr txBox="1"/>
          <p:nvPr>
            <p:ph type="title"/>
          </p:nvPr>
        </p:nvSpPr>
        <p:spPr>
          <a:xfrm>
            <a:off x="729450" y="864300"/>
            <a:ext cx="82380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Zooniverse-based </a:t>
            </a:r>
            <a:endParaRPr sz="3200"/>
          </a:p>
          <a:p>
            <a:pPr indent="0" lvl="0" marL="0" rtl="0" algn="l">
              <a:spcBef>
                <a:spcPts val="0"/>
              </a:spcBef>
              <a:spcAft>
                <a:spcPts val="0"/>
              </a:spcAft>
              <a:buNone/>
            </a:pPr>
            <a:r>
              <a:rPr lang="en" sz="3200"/>
              <a:t>Citizen Science &amp; Research Experiences </a:t>
            </a:r>
            <a:endParaRPr sz="3200"/>
          </a:p>
          <a:p>
            <a:pPr indent="0" lvl="0" marL="0" rtl="0" algn="l">
              <a:spcBef>
                <a:spcPts val="0"/>
              </a:spcBef>
              <a:spcAft>
                <a:spcPts val="0"/>
              </a:spcAft>
              <a:buNone/>
            </a:pPr>
            <a:r>
              <a:rPr lang="en" sz="3200"/>
              <a:t>in Science Classrooms</a:t>
            </a:r>
            <a:endParaRPr sz="3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5" name="Shape 535"/>
        <p:cNvGrpSpPr/>
        <p:nvPr/>
      </p:nvGrpSpPr>
      <p:grpSpPr>
        <a:xfrm>
          <a:off x="0" y="0"/>
          <a:ext cx="0" cy="0"/>
          <a:chOff x="0" y="0"/>
          <a:chExt cx="0" cy="0"/>
        </a:xfrm>
      </p:grpSpPr>
      <p:sp>
        <p:nvSpPr>
          <p:cNvPr id="536" name="Google Shape;536;p83"/>
          <p:cNvSpPr txBox="1"/>
          <p:nvPr>
            <p:ph type="title"/>
          </p:nvPr>
        </p:nvSpPr>
        <p:spPr>
          <a:xfrm>
            <a:off x="287550" y="-152400"/>
            <a:ext cx="7021200" cy="195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0" sz="1600"/>
          </a:p>
          <a:p>
            <a:pPr indent="0" lvl="0" marL="0" rtl="0" algn="l">
              <a:spcBef>
                <a:spcPts val="1000"/>
              </a:spcBef>
              <a:spcAft>
                <a:spcPts val="0"/>
              </a:spcAft>
              <a:buNone/>
            </a:pPr>
            <a:r>
              <a:rPr lang="en" sz="3200"/>
              <a:t>140+ projects</a:t>
            </a:r>
            <a:r>
              <a:rPr b="0" lang="en" sz="3200"/>
              <a:t> across the disciplines</a:t>
            </a:r>
            <a:br>
              <a:rPr b="0" lang="en" sz="3200"/>
            </a:br>
            <a:r>
              <a:rPr lang="en" sz="3200"/>
              <a:t>1.7 million people</a:t>
            </a:r>
            <a:r>
              <a:rPr b="0" lang="en" sz="3200"/>
              <a:t> around the world</a:t>
            </a:r>
            <a:endParaRPr b="0" sz="3200"/>
          </a:p>
        </p:txBody>
      </p:sp>
      <p:sp>
        <p:nvSpPr>
          <p:cNvPr id="537" name="Google Shape;537;p83"/>
          <p:cNvSpPr txBox="1"/>
          <p:nvPr>
            <p:ph idx="4294967295" type="body"/>
          </p:nvPr>
        </p:nvSpPr>
        <p:spPr>
          <a:xfrm>
            <a:off x="363775" y="4773350"/>
            <a:ext cx="5166000" cy="30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Astronomy  |  Ecology  |  Biomedical  |  Humanities</a:t>
            </a:r>
            <a:endParaRPr/>
          </a:p>
        </p:txBody>
      </p:sp>
      <p:grpSp>
        <p:nvGrpSpPr>
          <p:cNvPr id="538" name="Google Shape;538;p83"/>
          <p:cNvGrpSpPr/>
          <p:nvPr/>
        </p:nvGrpSpPr>
        <p:grpSpPr>
          <a:xfrm>
            <a:off x="363778" y="1617996"/>
            <a:ext cx="5216085" cy="3155436"/>
            <a:chOff x="1847800" y="772225"/>
            <a:chExt cx="5222875" cy="2996900"/>
          </a:xfrm>
        </p:grpSpPr>
        <p:pic>
          <p:nvPicPr>
            <p:cNvPr id="539" name="Google Shape;539;p83"/>
            <p:cNvPicPr preferRelativeResize="0"/>
            <p:nvPr/>
          </p:nvPicPr>
          <p:blipFill rotWithShape="1">
            <a:blip r:embed="rId3">
              <a:alphaModFix/>
            </a:blip>
            <a:srcRect b="6461" l="3507" r="3933" t="6217"/>
            <a:stretch/>
          </p:blipFill>
          <p:spPr>
            <a:xfrm>
              <a:off x="1847800" y="772225"/>
              <a:ext cx="1263900" cy="1434000"/>
            </a:xfrm>
            <a:prstGeom prst="rect">
              <a:avLst/>
            </a:prstGeom>
            <a:noFill/>
            <a:ln>
              <a:noFill/>
            </a:ln>
          </p:spPr>
        </p:pic>
        <p:pic>
          <p:nvPicPr>
            <p:cNvPr id="540" name="Google Shape;540;p83"/>
            <p:cNvPicPr preferRelativeResize="0"/>
            <p:nvPr/>
          </p:nvPicPr>
          <p:blipFill rotWithShape="1">
            <a:blip r:embed="rId4">
              <a:alphaModFix/>
            </a:blip>
            <a:srcRect b="6100" l="3513" r="3782" t="7244"/>
            <a:stretch/>
          </p:blipFill>
          <p:spPr>
            <a:xfrm>
              <a:off x="1847800" y="2335125"/>
              <a:ext cx="1263900" cy="1434000"/>
            </a:xfrm>
            <a:prstGeom prst="rect">
              <a:avLst/>
            </a:prstGeom>
            <a:noFill/>
            <a:ln>
              <a:noFill/>
            </a:ln>
          </p:spPr>
        </p:pic>
        <p:pic>
          <p:nvPicPr>
            <p:cNvPr id="541" name="Google Shape;541;p83"/>
            <p:cNvPicPr preferRelativeResize="0"/>
            <p:nvPr/>
          </p:nvPicPr>
          <p:blipFill rotWithShape="1">
            <a:blip r:embed="rId5">
              <a:alphaModFix/>
            </a:blip>
            <a:srcRect b="6472" l="3711" r="3265" t="7223"/>
            <a:stretch/>
          </p:blipFill>
          <p:spPr>
            <a:xfrm>
              <a:off x="3185658" y="2335125"/>
              <a:ext cx="1263900" cy="1434000"/>
            </a:xfrm>
            <a:prstGeom prst="rect">
              <a:avLst/>
            </a:prstGeom>
            <a:noFill/>
            <a:ln>
              <a:noFill/>
            </a:ln>
          </p:spPr>
        </p:pic>
        <p:pic>
          <p:nvPicPr>
            <p:cNvPr id="542" name="Google Shape;542;p83"/>
            <p:cNvPicPr preferRelativeResize="0"/>
            <p:nvPr/>
          </p:nvPicPr>
          <p:blipFill rotWithShape="1">
            <a:blip r:embed="rId6">
              <a:alphaModFix/>
            </a:blip>
            <a:srcRect b="6823" l="5842" r="3569" t="5801"/>
            <a:stretch/>
          </p:blipFill>
          <p:spPr>
            <a:xfrm>
              <a:off x="3185658" y="772225"/>
              <a:ext cx="1263900" cy="1434000"/>
            </a:xfrm>
            <a:prstGeom prst="rect">
              <a:avLst/>
            </a:prstGeom>
            <a:noFill/>
            <a:ln>
              <a:noFill/>
            </a:ln>
          </p:spPr>
        </p:pic>
        <p:pic>
          <p:nvPicPr>
            <p:cNvPr id="543" name="Google Shape;543;p83"/>
            <p:cNvPicPr preferRelativeResize="0"/>
            <p:nvPr/>
          </p:nvPicPr>
          <p:blipFill rotWithShape="1">
            <a:blip r:embed="rId7">
              <a:alphaModFix/>
            </a:blip>
            <a:srcRect b="6551" l="3722" r="5260" t="6560"/>
            <a:stretch/>
          </p:blipFill>
          <p:spPr>
            <a:xfrm>
              <a:off x="4523517" y="2335125"/>
              <a:ext cx="1236600" cy="1434000"/>
            </a:xfrm>
            <a:prstGeom prst="rect">
              <a:avLst/>
            </a:prstGeom>
            <a:noFill/>
            <a:ln>
              <a:noFill/>
            </a:ln>
          </p:spPr>
        </p:pic>
        <p:pic>
          <p:nvPicPr>
            <p:cNvPr id="544" name="Google Shape;544;p83"/>
            <p:cNvPicPr preferRelativeResize="0"/>
            <p:nvPr/>
          </p:nvPicPr>
          <p:blipFill rotWithShape="1">
            <a:blip r:embed="rId8">
              <a:alphaModFix/>
            </a:blip>
            <a:srcRect b="6575" l="5277" r="5580" t="6671"/>
            <a:stretch/>
          </p:blipFill>
          <p:spPr>
            <a:xfrm>
              <a:off x="5834075" y="2335125"/>
              <a:ext cx="1236600" cy="1434000"/>
            </a:xfrm>
            <a:prstGeom prst="rect">
              <a:avLst/>
            </a:prstGeom>
            <a:noFill/>
            <a:ln>
              <a:noFill/>
            </a:ln>
          </p:spPr>
        </p:pic>
        <p:pic>
          <p:nvPicPr>
            <p:cNvPr id="545" name="Google Shape;545;p83"/>
            <p:cNvPicPr preferRelativeResize="0"/>
            <p:nvPr/>
          </p:nvPicPr>
          <p:blipFill rotWithShape="1">
            <a:blip r:embed="rId9">
              <a:alphaModFix/>
            </a:blip>
            <a:srcRect b="7365" l="2935" r="5321" t="5366"/>
            <a:stretch/>
          </p:blipFill>
          <p:spPr>
            <a:xfrm>
              <a:off x="4523517" y="772225"/>
              <a:ext cx="1236600" cy="1434000"/>
            </a:xfrm>
            <a:prstGeom prst="rect">
              <a:avLst/>
            </a:prstGeom>
            <a:noFill/>
            <a:ln>
              <a:noFill/>
            </a:ln>
          </p:spPr>
        </p:pic>
        <p:pic>
          <p:nvPicPr>
            <p:cNvPr id="546" name="Google Shape;546;p83"/>
            <p:cNvPicPr preferRelativeResize="0"/>
            <p:nvPr/>
          </p:nvPicPr>
          <p:blipFill rotWithShape="1">
            <a:blip r:embed="rId10">
              <a:alphaModFix/>
            </a:blip>
            <a:srcRect b="6163" l="3813" r="5393" t="6155"/>
            <a:stretch/>
          </p:blipFill>
          <p:spPr>
            <a:xfrm>
              <a:off x="5834075" y="772225"/>
              <a:ext cx="1236600" cy="1434000"/>
            </a:xfrm>
            <a:prstGeom prst="rect">
              <a:avLst/>
            </a:prstGeom>
            <a:noFill/>
            <a:ln>
              <a:noFill/>
            </a:ln>
          </p:spPr>
        </p:pic>
      </p:grpSp>
      <p:sp>
        <p:nvSpPr>
          <p:cNvPr id="547" name="Google Shape;547;p83"/>
          <p:cNvSpPr txBox="1"/>
          <p:nvPr/>
        </p:nvSpPr>
        <p:spPr>
          <a:xfrm>
            <a:off x="7308750" y="0"/>
            <a:ext cx="1835100" cy="65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lang="en" sz="1600">
                <a:solidFill>
                  <a:srgbClr val="255C67"/>
                </a:solidFill>
                <a:latin typeface="Karla"/>
                <a:ea typeface="Karla"/>
                <a:cs typeface="Karla"/>
                <a:sym typeface="Karla"/>
              </a:rPr>
              <a:t>S I N C E   2 0 0 7</a:t>
            </a:r>
            <a:endParaRPr/>
          </a:p>
        </p:txBody>
      </p:sp>
      <p:pic>
        <p:nvPicPr>
          <p:cNvPr id="548" name="Google Shape;548;p83"/>
          <p:cNvPicPr preferRelativeResize="0"/>
          <p:nvPr/>
        </p:nvPicPr>
        <p:blipFill rotWithShape="1">
          <a:blip r:embed="rId11">
            <a:alphaModFix/>
          </a:blip>
          <a:srcRect b="25695" l="0" r="0" t="18578"/>
          <a:stretch/>
        </p:blipFill>
        <p:spPr>
          <a:xfrm>
            <a:off x="221900" y="130900"/>
            <a:ext cx="3009900" cy="392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