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746" r:id="rId4"/>
    <p:sldMasterId id="2147483747" r:id="rId5"/>
    <p:sldMasterId id="2147483748" r:id="rId6"/>
    <p:sldMasterId id="2147483749" r:id="rId7"/>
    <p:sldMasterId id="2147483750" r:id="rId8"/>
    <p:sldMasterId id="2147483751" r:id="rId9"/>
    <p:sldMasterId id="2147483752" r:id="rId10"/>
    <p:sldMasterId id="2147483753" r:id="rId11"/>
    <p:sldMasterId id="2147483754" r:id="rId12"/>
  </p:sldMasterIdLst>
  <p:notesMasterIdLst>
    <p:notesMasterId r:id="rId13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296" r:id="rId54"/>
    <p:sldId id="297" r:id="rId55"/>
    <p:sldId id="298" r:id="rId56"/>
    <p:sldId id="299" r:id="rId57"/>
    <p:sldId id="300" r:id="rId58"/>
    <p:sldId id="301" r:id="rId59"/>
    <p:sldId id="302" r:id="rId60"/>
    <p:sldId id="303" r:id="rId61"/>
  </p:sldIdLst>
  <p:sldSz cy="5143500" cx="9144000"/>
  <p:notesSz cx="6858000" cy="9144000"/>
  <p:embeddedFontLst>
    <p:embeddedFont>
      <p:font typeface="Raleway"/>
      <p:regular r:id="rId62"/>
      <p:bold r:id="rId63"/>
      <p:italic r:id="rId64"/>
      <p:boldItalic r:id="rId65"/>
    </p:embeddedFont>
    <p:embeddedFont>
      <p:font typeface="Muli"/>
      <p:regular r:id="rId66"/>
      <p:bold r:id="rId67"/>
      <p:italic r:id="rId68"/>
      <p:boldItalic r:id="rId69"/>
    </p:embeddedFont>
    <p:embeddedFont>
      <p:font typeface="Oswald Medium"/>
      <p:regular r:id="rId70"/>
      <p:bold r:id="rId71"/>
    </p:embeddedFont>
    <p:embeddedFont>
      <p:font typeface="Nixie One"/>
      <p:regular r:id="rId72"/>
    </p:embeddedFont>
    <p:embeddedFont>
      <p:font typeface="Helvetica Neue"/>
      <p:regular r:id="rId73"/>
      <p:bold r:id="rId74"/>
      <p:italic r:id="rId75"/>
      <p:boldItalic r:id="rId76"/>
    </p:embeddedFont>
    <p:embeddedFont>
      <p:font typeface="Oswald"/>
      <p:regular r:id="rId77"/>
      <p:bold r:id="rId78"/>
    </p:embeddedFont>
    <p:embeddedFont>
      <p:font typeface="Karla"/>
      <p:regular r:id="rId79"/>
      <p:bold r:id="rId80"/>
      <p:italic r:id="rId81"/>
      <p:boldItalic r:id="rId8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7.xml"/><Relationship Id="rId42" Type="http://schemas.openxmlformats.org/officeDocument/2006/relationships/slide" Target="slides/slide29.xml"/><Relationship Id="rId41" Type="http://schemas.openxmlformats.org/officeDocument/2006/relationships/slide" Target="slides/slide28.xml"/><Relationship Id="rId44" Type="http://schemas.openxmlformats.org/officeDocument/2006/relationships/slide" Target="slides/slide31.xml"/><Relationship Id="rId43" Type="http://schemas.openxmlformats.org/officeDocument/2006/relationships/slide" Target="slides/slide30.xml"/><Relationship Id="rId46" Type="http://schemas.openxmlformats.org/officeDocument/2006/relationships/slide" Target="slides/slide33.xml"/><Relationship Id="rId45" Type="http://schemas.openxmlformats.org/officeDocument/2006/relationships/slide" Target="slides/slide32.xml"/><Relationship Id="rId80" Type="http://schemas.openxmlformats.org/officeDocument/2006/relationships/font" Target="fonts/Karla-bold.fntdata"/><Relationship Id="rId82" Type="http://schemas.openxmlformats.org/officeDocument/2006/relationships/font" Target="fonts/Karla-boldItalic.fntdata"/><Relationship Id="rId81" Type="http://schemas.openxmlformats.org/officeDocument/2006/relationships/font" Target="fonts/Karla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48" Type="http://schemas.openxmlformats.org/officeDocument/2006/relationships/slide" Target="slides/slide35.xml"/><Relationship Id="rId47" Type="http://schemas.openxmlformats.org/officeDocument/2006/relationships/slide" Target="slides/slide34.xml"/><Relationship Id="rId49" Type="http://schemas.openxmlformats.org/officeDocument/2006/relationships/slide" Target="slides/slide36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73" Type="http://schemas.openxmlformats.org/officeDocument/2006/relationships/font" Target="fonts/HelveticaNeue-regular.fntdata"/><Relationship Id="rId72" Type="http://schemas.openxmlformats.org/officeDocument/2006/relationships/font" Target="fonts/NixieOne-regular.fntdata"/><Relationship Id="rId31" Type="http://schemas.openxmlformats.org/officeDocument/2006/relationships/slide" Target="slides/slide18.xml"/><Relationship Id="rId75" Type="http://schemas.openxmlformats.org/officeDocument/2006/relationships/font" Target="fonts/HelveticaNeue-italic.fntdata"/><Relationship Id="rId30" Type="http://schemas.openxmlformats.org/officeDocument/2006/relationships/slide" Target="slides/slide17.xml"/><Relationship Id="rId74" Type="http://schemas.openxmlformats.org/officeDocument/2006/relationships/font" Target="fonts/HelveticaNeue-bold.fntdata"/><Relationship Id="rId33" Type="http://schemas.openxmlformats.org/officeDocument/2006/relationships/slide" Target="slides/slide20.xml"/><Relationship Id="rId77" Type="http://schemas.openxmlformats.org/officeDocument/2006/relationships/font" Target="fonts/Oswald-regular.fntdata"/><Relationship Id="rId32" Type="http://schemas.openxmlformats.org/officeDocument/2006/relationships/slide" Target="slides/slide19.xml"/><Relationship Id="rId76" Type="http://schemas.openxmlformats.org/officeDocument/2006/relationships/font" Target="fonts/HelveticaNeue-boldItalic.fntdata"/><Relationship Id="rId35" Type="http://schemas.openxmlformats.org/officeDocument/2006/relationships/slide" Target="slides/slide22.xml"/><Relationship Id="rId79" Type="http://schemas.openxmlformats.org/officeDocument/2006/relationships/font" Target="fonts/Karla-regular.fntdata"/><Relationship Id="rId34" Type="http://schemas.openxmlformats.org/officeDocument/2006/relationships/slide" Target="slides/slide21.xml"/><Relationship Id="rId78" Type="http://schemas.openxmlformats.org/officeDocument/2006/relationships/font" Target="fonts/Oswald-bold.fntdata"/><Relationship Id="rId71" Type="http://schemas.openxmlformats.org/officeDocument/2006/relationships/font" Target="fonts/OswaldMedium-bold.fntdata"/><Relationship Id="rId70" Type="http://schemas.openxmlformats.org/officeDocument/2006/relationships/font" Target="fonts/OswaldMedium-regular.fntdata"/><Relationship Id="rId37" Type="http://schemas.openxmlformats.org/officeDocument/2006/relationships/slide" Target="slides/slide24.xml"/><Relationship Id="rId36" Type="http://schemas.openxmlformats.org/officeDocument/2006/relationships/slide" Target="slides/slide23.xml"/><Relationship Id="rId39" Type="http://schemas.openxmlformats.org/officeDocument/2006/relationships/slide" Target="slides/slide26.xml"/><Relationship Id="rId38" Type="http://schemas.openxmlformats.org/officeDocument/2006/relationships/slide" Target="slides/slide25.xml"/><Relationship Id="rId62" Type="http://schemas.openxmlformats.org/officeDocument/2006/relationships/font" Target="fonts/Raleway-regular.fntdata"/><Relationship Id="rId61" Type="http://schemas.openxmlformats.org/officeDocument/2006/relationships/slide" Target="slides/slide48.xml"/><Relationship Id="rId20" Type="http://schemas.openxmlformats.org/officeDocument/2006/relationships/slide" Target="slides/slide7.xml"/><Relationship Id="rId64" Type="http://schemas.openxmlformats.org/officeDocument/2006/relationships/font" Target="fonts/Raleway-italic.fntdata"/><Relationship Id="rId63" Type="http://schemas.openxmlformats.org/officeDocument/2006/relationships/font" Target="fonts/Raleway-bold.fntdata"/><Relationship Id="rId22" Type="http://schemas.openxmlformats.org/officeDocument/2006/relationships/slide" Target="slides/slide9.xml"/><Relationship Id="rId66" Type="http://schemas.openxmlformats.org/officeDocument/2006/relationships/font" Target="fonts/Muli-regular.fntdata"/><Relationship Id="rId21" Type="http://schemas.openxmlformats.org/officeDocument/2006/relationships/slide" Target="slides/slide8.xml"/><Relationship Id="rId65" Type="http://schemas.openxmlformats.org/officeDocument/2006/relationships/font" Target="fonts/Raleway-boldItalic.fntdata"/><Relationship Id="rId24" Type="http://schemas.openxmlformats.org/officeDocument/2006/relationships/slide" Target="slides/slide11.xml"/><Relationship Id="rId68" Type="http://schemas.openxmlformats.org/officeDocument/2006/relationships/font" Target="fonts/Muli-italic.fntdata"/><Relationship Id="rId23" Type="http://schemas.openxmlformats.org/officeDocument/2006/relationships/slide" Target="slides/slide10.xml"/><Relationship Id="rId67" Type="http://schemas.openxmlformats.org/officeDocument/2006/relationships/font" Target="fonts/Muli-bold.fntdata"/><Relationship Id="rId60" Type="http://schemas.openxmlformats.org/officeDocument/2006/relationships/slide" Target="slides/slide47.xml"/><Relationship Id="rId26" Type="http://schemas.openxmlformats.org/officeDocument/2006/relationships/slide" Target="slides/slide13.xml"/><Relationship Id="rId25" Type="http://schemas.openxmlformats.org/officeDocument/2006/relationships/slide" Target="slides/slide12.xml"/><Relationship Id="rId69" Type="http://schemas.openxmlformats.org/officeDocument/2006/relationships/font" Target="fonts/Muli-boldItalic.fntdata"/><Relationship Id="rId28" Type="http://schemas.openxmlformats.org/officeDocument/2006/relationships/slide" Target="slides/slide15.xml"/><Relationship Id="rId27" Type="http://schemas.openxmlformats.org/officeDocument/2006/relationships/slide" Target="slides/slide14.xml"/><Relationship Id="rId29" Type="http://schemas.openxmlformats.org/officeDocument/2006/relationships/slide" Target="slides/slide16.xml"/><Relationship Id="rId51" Type="http://schemas.openxmlformats.org/officeDocument/2006/relationships/slide" Target="slides/slide38.xml"/><Relationship Id="rId50" Type="http://schemas.openxmlformats.org/officeDocument/2006/relationships/slide" Target="slides/slide37.xml"/><Relationship Id="rId53" Type="http://schemas.openxmlformats.org/officeDocument/2006/relationships/slide" Target="slides/slide40.xml"/><Relationship Id="rId52" Type="http://schemas.openxmlformats.org/officeDocument/2006/relationships/slide" Target="slides/slide39.xml"/><Relationship Id="rId11" Type="http://schemas.openxmlformats.org/officeDocument/2006/relationships/slideMaster" Target="slideMasters/slideMaster8.xml"/><Relationship Id="rId55" Type="http://schemas.openxmlformats.org/officeDocument/2006/relationships/slide" Target="slides/slide42.xml"/><Relationship Id="rId10" Type="http://schemas.openxmlformats.org/officeDocument/2006/relationships/slideMaster" Target="slideMasters/slideMaster7.xml"/><Relationship Id="rId54" Type="http://schemas.openxmlformats.org/officeDocument/2006/relationships/slide" Target="slides/slide41.xml"/><Relationship Id="rId13" Type="http://schemas.openxmlformats.org/officeDocument/2006/relationships/notesMaster" Target="notesMasters/notesMaster1.xml"/><Relationship Id="rId57" Type="http://schemas.openxmlformats.org/officeDocument/2006/relationships/slide" Target="slides/slide44.xml"/><Relationship Id="rId12" Type="http://schemas.openxmlformats.org/officeDocument/2006/relationships/slideMaster" Target="slideMasters/slideMaster9.xml"/><Relationship Id="rId56" Type="http://schemas.openxmlformats.org/officeDocument/2006/relationships/slide" Target="slides/slide43.xml"/><Relationship Id="rId15" Type="http://schemas.openxmlformats.org/officeDocument/2006/relationships/slide" Target="slides/slide2.xml"/><Relationship Id="rId59" Type="http://schemas.openxmlformats.org/officeDocument/2006/relationships/slide" Target="slides/slide46.xml"/><Relationship Id="rId14" Type="http://schemas.openxmlformats.org/officeDocument/2006/relationships/slide" Target="slides/slide1.xml"/><Relationship Id="rId58" Type="http://schemas.openxmlformats.org/officeDocument/2006/relationships/slide" Target="slides/slide45.xml"/><Relationship Id="rId17" Type="http://schemas.openxmlformats.org/officeDocument/2006/relationships/slide" Target="slides/slide4.xml"/><Relationship Id="rId16" Type="http://schemas.openxmlformats.org/officeDocument/2006/relationships/slide" Target="slides/slide3.xml"/><Relationship Id="rId19" Type="http://schemas.openxmlformats.org/officeDocument/2006/relationships/slide" Target="slides/slide6.xml"/><Relationship Id="rId18" Type="http://schemas.openxmlformats.org/officeDocument/2006/relationships/slide" Target="slides/slide5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4130eba637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8" name="Google Shape;988;g4130eba637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4130eba637_0_6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4130eba637_0_6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4130eba637_0_8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4130eba637_0_8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4130eba637_0_5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4130eba637_0_5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4130eba637_0_5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0" name="Google Shape;1080;g4130eba637_0_5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4130eba637_0_10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5" name="Google Shape;1085;g4130eba637_0_10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4130eba637_0_9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Google Shape;1093;g4130eba637_0_9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41581edc0d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41581edc0d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4130eba637_1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4130eba637_1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41581edc0d_0_3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g41581edc0d_0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g41581edc0d_0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2" name="Google Shape;1122;g41581edc0d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41581edc0d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" name="Google Shape;998;g41581edc0d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g41581edc0d_0_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8" name="Google Shape;1128;g41581edc0d_0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g4130eba637_1_4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4" name="Google Shape;1134;g4130eba637_1_4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7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g4130eba637_1_13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9" name="Google Shape;1139;g4130eba637_1_1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g4130eba637_1_1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6" name="Google Shape;1146;g4130eba637_1_1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4130eba637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Google Shape;1152;g4130eba637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4169d0588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4169d0588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42568a754d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42568a754d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4130eba637_1_6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4130eba637_1_6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6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g4130eba637_1_6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8" name="Google Shape;1198;g4130eba637_1_6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4130eba637_1_6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5" name="Google Shape;1205;g4130eba637_1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41581edc0d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5" name="Google Shape;1005;g41581edc0d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4130eba637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4130eba637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2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41591643ee_0_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4" name="Google Shape;1224;g41591643ee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g41591643ee_0_33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0" name="Google Shape;1230;g41591643ee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g41591643ee_0_35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9" name="Google Shape;1239;g41591643ee_0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41591643ee_0_70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7" name="Google Shape;1257;g41591643ee_0_7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41591643ee_0_36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41591643ee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9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g41591643ee_0_137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1" name="Google Shape;1271;g41591643ee_0_1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41591643ee_0_170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41591643ee_0_17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2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41591643ee_0_237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4" name="Google Shape;1284;g41591643ee_0_2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2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41591643ee_0_27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4" name="Google Shape;1294;g41591643ee_0_27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41581edc0d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0" name="Google Shape;1010;g41581edc0d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41591643ee_0_507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41591643ee_0_50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g41591643ee_0_438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4" name="Google Shape;1304;g41591643ee_0_4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4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41591643ee_0_405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41591643ee_0_40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41591643ee_0_338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41591643ee_0_3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9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g41591643ee_0_304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1" name="Google Shape;1331;g41591643ee_0_30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7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g41591643ee_0_50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9" name="Google Shape;1339;g41591643ee_0_50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3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g41591643ee_0_5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5" name="Google Shape;1345;g41591643ee_0_5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g41591643ee_0_50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0" name="Google Shape;1350;g41591643ee_0_50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3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g4130eba637_1_6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5" name="Google Shape;1355;g4130eba637_1_6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g4130eba637_0_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9" name="Google Shape;1019;g4130eba637_0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431f4d494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6" name="Google Shape;1036;g431f4d494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rPr>
              <a:t>2007</a:t>
            </a:r>
            <a:endParaRPr sz="35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431f4d4941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6" name="Google Shape;1046;g431f4d4941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4130eba637_0_7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2" name="Google Shape;1052;g4130eba637_0_7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4130eba637_0_4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" name="Google Shape;1057;g4130eba637_0_4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6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6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rgbClr val="434343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55C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A3D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97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4200"/>
              <a:buNone/>
              <a:defRPr sz="4200">
                <a:solidFill>
                  <a:srgbClr val="EDF0F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1600"/>
              <a:buNone/>
              <a:defRPr sz="1600">
                <a:solidFill>
                  <a:srgbClr val="EDF0F4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rgbClr val="00979D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93" name="Google Shape;93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7" name="Google Shape;97;p11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8" name="Google Shape;98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2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rgbClr val="EDF0F4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7" name="Google Shape;107;p1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8" name="Google Shape;108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A3D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97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" name="Google Shape;110;p14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1" name="Google Shape;111;p14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2" name="Google Shape;112;p14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rgbClr val="00979D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1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15" name="Google Shape;115;p1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7" name="Google Shape;117;p15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8" name="Google Shape;118;p15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9" name="Google Shape;119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EDF0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3" name="Google Shape;123;p1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4" name="Google Shape;124;p16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5" name="Google Shape;125;p1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6" name="Google Shape;126;p1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A3D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97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28" name="Google Shape;12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 txBox="1"/>
          <p:nvPr/>
        </p:nvSpPr>
        <p:spPr>
          <a:xfrm>
            <a:off x="3826167" y="4717408"/>
            <a:ext cx="51168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6A7A9"/>
                </a:solidFill>
                <a:latin typeface="Karla"/>
                <a:ea typeface="Karla"/>
                <a:cs typeface="Karla"/>
                <a:sym typeface="Karla"/>
              </a:rPr>
              <a:t>YOUR NAME  |  PRESENTATION TITLE: EDIT IN SLIDE &gt; MASTER</a:t>
            </a:r>
            <a:endParaRPr sz="1000">
              <a:solidFill>
                <a:srgbClr val="A6A7A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130" name="Google Shape;130;p16"/>
          <p:cNvCxnSpPr/>
          <p:nvPr/>
        </p:nvCxnSpPr>
        <p:spPr>
          <a:xfrm rot="10800000">
            <a:off x="8078750" y="4664758"/>
            <a:ext cx="755100" cy="0"/>
          </a:xfrm>
          <a:prstGeom prst="straightConnector1">
            <a:avLst/>
          </a:prstGeom>
          <a:noFill/>
          <a:ln cap="flat" cmpd="sng" w="38100">
            <a:solidFill>
              <a:srgbClr val="A6A7A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33" name="Google Shape;133;p17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" name="Google Shape;134;p17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5" name="Google Shape;135;p17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6" name="Google Shape;136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7" name="Google Shape;137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A3D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97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9" name="Google Shape;139;p1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EDF0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 txBox="1"/>
          <p:nvPr/>
        </p:nvSpPr>
        <p:spPr>
          <a:xfrm>
            <a:off x="3826167" y="4717408"/>
            <a:ext cx="51168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6A7A9"/>
                </a:solidFill>
                <a:latin typeface="Karla"/>
                <a:ea typeface="Karla"/>
                <a:cs typeface="Karla"/>
                <a:sym typeface="Karla"/>
              </a:rPr>
              <a:t>YOUR NAME  |  PRESENTATION TITLE: EDIT IN SLIDE &gt; MASTER</a:t>
            </a:r>
            <a:endParaRPr sz="1000">
              <a:solidFill>
                <a:srgbClr val="A6A7A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142" name="Google Shape;142;p17"/>
          <p:cNvCxnSpPr/>
          <p:nvPr/>
        </p:nvCxnSpPr>
        <p:spPr>
          <a:xfrm rot="10800000">
            <a:off x="8078750" y="4664758"/>
            <a:ext cx="755100" cy="0"/>
          </a:xfrm>
          <a:prstGeom prst="straightConnector1">
            <a:avLst/>
          </a:prstGeom>
          <a:noFill/>
          <a:ln cap="flat" cmpd="sng" w="38100">
            <a:solidFill>
              <a:srgbClr val="A6A7A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8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45" name="Google Shape;145;p18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46" name="Google Shape;146;p1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47" name="Google Shape;147;p1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A3D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97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9" name="Google Shape;149;p1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EDF0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8"/>
          <p:cNvSpPr txBox="1"/>
          <p:nvPr/>
        </p:nvSpPr>
        <p:spPr>
          <a:xfrm>
            <a:off x="3826167" y="4717408"/>
            <a:ext cx="51168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6A7A9"/>
                </a:solidFill>
                <a:latin typeface="Karla"/>
                <a:ea typeface="Karla"/>
                <a:cs typeface="Karla"/>
                <a:sym typeface="Karla"/>
              </a:rPr>
              <a:t>YOUR NAME  |  PRESENTATION TITLE: EDIT IN SLIDE &gt; MASTER</a:t>
            </a:r>
            <a:endParaRPr sz="1000">
              <a:solidFill>
                <a:srgbClr val="A6A7A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152" name="Google Shape;152;p18"/>
          <p:cNvCxnSpPr/>
          <p:nvPr/>
        </p:nvCxnSpPr>
        <p:spPr>
          <a:xfrm rot="10800000">
            <a:off x="8078750" y="4664758"/>
            <a:ext cx="755100" cy="0"/>
          </a:xfrm>
          <a:prstGeom prst="straightConnector1">
            <a:avLst/>
          </a:prstGeom>
          <a:noFill/>
          <a:ln cap="flat" cmpd="sng" w="38100">
            <a:solidFill>
              <a:srgbClr val="A6A7A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9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5" name="Google Shape;155;p19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56" name="Google Shape;156;p19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7" name="Google Shape;157;p1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58" name="Google Shape;158;p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A3D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97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0" name="Google Shape;160;p1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EDF0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9"/>
          <p:cNvSpPr txBox="1"/>
          <p:nvPr/>
        </p:nvSpPr>
        <p:spPr>
          <a:xfrm>
            <a:off x="3826167" y="4717408"/>
            <a:ext cx="51168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6A7A9"/>
                </a:solidFill>
                <a:latin typeface="Karla"/>
                <a:ea typeface="Karla"/>
                <a:cs typeface="Karla"/>
                <a:sym typeface="Karla"/>
              </a:rPr>
              <a:t>YOUR NAME  |  PRESENTATION TITLE: EDIT IN SLIDE &gt; MASTER</a:t>
            </a:r>
            <a:endParaRPr sz="1000">
              <a:solidFill>
                <a:srgbClr val="A6A7A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163" name="Google Shape;163;p19"/>
          <p:cNvCxnSpPr/>
          <p:nvPr/>
        </p:nvCxnSpPr>
        <p:spPr>
          <a:xfrm rot="10800000">
            <a:off x="8078750" y="4664758"/>
            <a:ext cx="755100" cy="0"/>
          </a:xfrm>
          <a:prstGeom prst="straightConnector1">
            <a:avLst/>
          </a:prstGeom>
          <a:noFill/>
          <a:ln cap="flat" cmpd="sng" w="38100">
            <a:solidFill>
              <a:srgbClr val="A6A7A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rgbClr val="A3D8DC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20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66" name="Google Shape;166;p2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255C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255C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8" name="Google Shape;168;p20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55C67"/>
              </a:buClr>
              <a:buSzPts val="3600"/>
              <a:buNone/>
              <a:defRPr sz="3600">
                <a:solidFill>
                  <a:srgbClr val="255C6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55C67"/>
              </a:buClr>
              <a:buSzPts val="3600"/>
              <a:buNone/>
              <a:defRPr sz="3600">
                <a:solidFill>
                  <a:srgbClr val="255C6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55C67"/>
              </a:buClr>
              <a:buSzPts val="3600"/>
              <a:buNone/>
              <a:defRPr sz="3600">
                <a:solidFill>
                  <a:srgbClr val="255C6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55C67"/>
              </a:buClr>
              <a:buSzPts val="3600"/>
              <a:buNone/>
              <a:defRPr sz="3600">
                <a:solidFill>
                  <a:srgbClr val="255C6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55C67"/>
              </a:buClr>
              <a:buSzPts val="3600"/>
              <a:buNone/>
              <a:defRPr sz="3600">
                <a:solidFill>
                  <a:srgbClr val="255C6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55C67"/>
              </a:buClr>
              <a:buSzPts val="3600"/>
              <a:buNone/>
              <a:defRPr sz="3600">
                <a:solidFill>
                  <a:srgbClr val="255C6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55C67"/>
              </a:buClr>
              <a:buSzPts val="3600"/>
              <a:buNone/>
              <a:defRPr sz="3600">
                <a:solidFill>
                  <a:srgbClr val="255C6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55C67"/>
              </a:buClr>
              <a:buSzPts val="3600"/>
              <a:buNone/>
              <a:defRPr sz="3600">
                <a:solidFill>
                  <a:srgbClr val="255C6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55C67"/>
              </a:buClr>
              <a:buSzPts val="3600"/>
              <a:buNone/>
              <a:defRPr sz="3600">
                <a:solidFill>
                  <a:srgbClr val="255C67"/>
                </a:solidFill>
              </a:defRPr>
            </a:lvl9pPr>
          </a:lstStyle>
          <a:p/>
        </p:txBody>
      </p:sp>
      <p:sp>
        <p:nvSpPr>
          <p:cNvPr id="169" name="Google Shape;169;p20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0" name="Google Shape;170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DF0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1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4" name="Google Shape;174;p21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75" name="Google Shape;175;p21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6" name="Google Shape;176;p21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77" name="Google Shape;177;p2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78" name="Google Shape;178;p2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A3D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97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80" name="Google Shape;180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rgbClr val="00979D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-2">
  <p:cSld name="CAPTION_ONLY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2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83" name="Google Shape;183;p22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4" name="Google Shape;18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rgbClr val="00979D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23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87" name="Google Shape;187;p2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2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9" name="Google Shape;189;p23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0" name="Google Shape;190;p23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1" name="Google Shape;191;p23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2" name="Google Shape;192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4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rgbClr val="EDF0F4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1" name="Google Shape;201;p2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02" name="Google Shape;202;p2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A3D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97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4" name="Google Shape;204;p26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05" name="Google Shape;205;p26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06" name="Google Shape;206;p26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rgbClr val="00979D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oogle Shape;208;p2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09" name="Google Shape;209;p2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2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1" name="Google Shape;211;p27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2" name="Google Shape;212;p27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3" name="Google Shape;213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EDF0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7" name="Google Shape;217;p2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18" name="Google Shape;218;p28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19" name="Google Shape;219;p2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20" name="Google Shape;220;p2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A3D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2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97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22" name="Google Shape;22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8"/>
          <p:cNvSpPr txBox="1"/>
          <p:nvPr/>
        </p:nvSpPr>
        <p:spPr>
          <a:xfrm>
            <a:off x="3826167" y="4717408"/>
            <a:ext cx="51168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6A7A9"/>
                </a:solidFill>
                <a:latin typeface="Karla"/>
                <a:ea typeface="Karla"/>
                <a:cs typeface="Karla"/>
                <a:sym typeface="Karla"/>
              </a:rPr>
              <a:t>YOUR NAME  |  PRESENTATION TITLE: EDIT IN SLIDE &gt; MASTER</a:t>
            </a:r>
            <a:endParaRPr sz="1000">
              <a:solidFill>
                <a:srgbClr val="A6A7A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224" name="Google Shape;224;p28"/>
          <p:cNvCxnSpPr/>
          <p:nvPr/>
        </p:nvCxnSpPr>
        <p:spPr>
          <a:xfrm rot="10800000">
            <a:off x="8078750" y="4664758"/>
            <a:ext cx="755100" cy="0"/>
          </a:xfrm>
          <a:prstGeom prst="straightConnector1">
            <a:avLst/>
          </a:prstGeom>
          <a:noFill/>
          <a:ln cap="flat" cmpd="sng" w="38100">
            <a:solidFill>
              <a:srgbClr val="A6A7A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9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7" name="Google Shape;227;p29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28" name="Google Shape;228;p29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29" name="Google Shape;229;p29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30" name="Google Shape;230;p2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31" name="Google Shape;231;p2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A3D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97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3" name="Google Shape;233;p2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EDF0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4" name="Google Shape;23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9"/>
          <p:cNvSpPr txBox="1"/>
          <p:nvPr/>
        </p:nvSpPr>
        <p:spPr>
          <a:xfrm>
            <a:off x="3826167" y="4717408"/>
            <a:ext cx="51168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6A7A9"/>
                </a:solidFill>
                <a:latin typeface="Karla"/>
                <a:ea typeface="Karla"/>
                <a:cs typeface="Karla"/>
                <a:sym typeface="Karla"/>
              </a:rPr>
              <a:t>YOUR NAME  |  PRESENTATION TITLE: EDIT IN SLIDE &gt; MASTER</a:t>
            </a:r>
            <a:endParaRPr sz="1000">
              <a:solidFill>
                <a:srgbClr val="A6A7A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236" name="Google Shape;236;p29"/>
          <p:cNvCxnSpPr/>
          <p:nvPr/>
        </p:nvCxnSpPr>
        <p:spPr>
          <a:xfrm rot="10800000">
            <a:off x="8078750" y="4664758"/>
            <a:ext cx="755100" cy="0"/>
          </a:xfrm>
          <a:prstGeom prst="straightConnector1">
            <a:avLst/>
          </a:prstGeom>
          <a:noFill/>
          <a:ln cap="flat" cmpd="sng" w="38100">
            <a:solidFill>
              <a:srgbClr val="A6A7A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0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9" name="Google Shape;239;p30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40" name="Google Shape;240;p3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41" name="Google Shape;241;p3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A3D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3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97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3" name="Google Shape;243;p3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EDF0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4" name="Google Shape;244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0"/>
          <p:cNvSpPr txBox="1"/>
          <p:nvPr/>
        </p:nvSpPr>
        <p:spPr>
          <a:xfrm>
            <a:off x="3826167" y="4717408"/>
            <a:ext cx="51168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6A7A9"/>
                </a:solidFill>
                <a:latin typeface="Karla"/>
                <a:ea typeface="Karla"/>
                <a:cs typeface="Karla"/>
                <a:sym typeface="Karla"/>
              </a:rPr>
              <a:t>YOUR NAME  |  PRESENTATION TITLE: EDIT IN SLIDE &gt; MASTER</a:t>
            </a:r>
            <a:endParaRPr sz="1000">
              <a:solidFill>
                <a:srgbClr val="A6A7A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246" name="Google Shape;246;p30"/>
          <p:cNvCxnSpPr/>
          <p:nvPr/>
        </p:nvCxnSpPr>
        <p:spPr>
          <a:xfrm rot="10800000">
            <a:off x="8078750" y="4664758"/>
            <a:ext cx="755100" cy="0"/>
          </a:xfrm>
          <a:prstGeom prst="straightConnector1">
            <a:avLst/>
          </a:prstGeom>
          <a:noFill/>
          <a:ln cap="flat" cmpd="sng" w="38100">
            <a:solidFill>
              <a:srgbClr val="A6A7A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1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9" name="Google Shape;249;p31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0" name="Google Shape;250;p31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51" name="Google Shape;251;p3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52" name="Google Shape;252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A3D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97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4" name="Google Shape;254;p3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EDF0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5" name="Google Shape;255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1"/>
          <p:cNvSpPr txBox="1"/>
          <p:nvPr/>
        </p:nvSpPr>
        <p:spPr>
          <a:xfrm>
            <a:off x="3826167" y="4717408"/>
            <a:ext cx="51168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6A7A9"/>
                </a:solidFill>
                <a:latin typeface="Karla"/>
                <a:ea typeface="Karla"/>
                <a:cs typeface="Karla"/>
                <a:sym typeface="Karla"/>
              </a:rPr>
              <a:t>YOUR NAME  |  PRESENTATION TITLE: EDIT IN SLIDE &gt; MASTER</a:t>
            </a:r>
            <a:endParaRPr sz="1000">
              <a:solidFill>
                <a:srgbClr val="A6A7A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257" name="Google Shape;257;p31"/>
          <p:cNvCxnSpPr/>
          <p:nvPr/>
        </p:nvCxnSpPr>
        <p:spPr>
          <a:xfrm rot="10800000">
            <a:off x="8078750" y="4664758"/>
            <a:ext cx="755100" cy="0"/>
          </a:xfrm>
          <a:prstGeom prst="straightConnector1">
            <a:avLst/>
          </a:prstGeom>
          <a:noFill/>
          <a:ln cap="flat" cmpd="sng" w="38100">
            <a:solidFill>
              <a:srgbClr val="A6A7A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rgbClr val="A3D8DC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32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260" name="Google Shape;260;p3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255C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3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255C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2" name="Google Shape;262;p32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55C67"/>
              </a:buClr>
              <a:buSzPts val="3600"/>
              <a:buNone/>
              <a:defRPr sz="3600">
                <a:solidFill>
                  <a:srgbClr val="255C6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55C67"/>
              </a:buClr>
              <a:buSzPts val="3600"/>
              <a:buNone/>
              <a:defRPr sz="3600">
                <a:solidFill>
                  <a:srgbClr val="255C6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55C67"/>
              </a:buClr>
              <a:buSzPts val="3600"/>
              <a:buNone/>
              <a:defRPr sz="3600">
                <a:solidFill>
                  <a:srgbClr val="255C6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55C67"/>
              </a:buClr>
              <a:buSzPts val="3600"/>
              <a:buNone/>
              <a:defRPr sz="3600">
                <a:solidFill>
                  <a:srgbClr val="255C6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55C67"/>
              </a:buClr>
              <a:buSzPts val="3600"/>
              <a:buNone/>
              <a:defRPr sz="3600">
                <a:solidFill>
                  <a:srgbClr val="255C6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55C67"/>
              </a:buClr>
              <a:buSzPts val="3600"/>
              <a:buNone/>
              <a:defRPr sz="3600">
                <a:solidFill>
                  <a:srgbClr val="255C6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55C67"/>
              </a:buClr>
              <a:buSzPts val="3600"/>
              <a:buNone/>
              <a:defRPr sz="3600">
                <a:solidFill>
                  <a:srgbClr val="255C6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55C67"/>
              </a:buClr>
              <a:buSzPts val="3600"/>
              <a:buNone/>
              <a:defRPr sz="3600">
                <a:solidFill>
                  <a:srgbClr val="255C6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55C67"/>
              </a:buClr>
              <a:buSzPts val="3600"/>
              <a:buNone/>
              <a:defRPr sz="3600">
                <a:solidFill>
                  <a:srgbClr val="255C67"/>
                </a:solidFill>
              </a:defRPr>
            </a:lvl9pPr>
          </a:lstStyle>
          <a:p/>
        </p:txBody>
      </p:sp>
      <p:sp>
        <p:nvSpPr>
          <p:cNvPr id="263" name="Google Shape;263;p32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4" name="Google Shape;26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55C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9" name="Google Shape;29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0" name="Google Shape;30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A3D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97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"/>
          <p:cNvSpPr txBox="1"/>
          <p:nvPr/>
        </p:nvSpPr>
        <p:spPr>
          <a:xfrm>
            <a:off x="3826167" y="4717408"/>
            <a:ext cx="51168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6A7A9"/>
                </a:solidFill>
                <a:latin typeface="Karla"/>
                <a:ea typeface="Karla"/>
                <a:cs typeface="Karla"/>
                <a:sym typeface="Karla"/>
              </a:rPr>
              <a:t>YOUR NAME  |  PRESENTATION TITLE: EDIT IN SLIDE &gt; MASTER</a:t>
            </a:r>
            <a:endParaRPr sz="1000">
              <a:solidFill>
                <a:srgbClr val="A6A7A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34" name="Google Shape;34;p4"/>
          <p:cNvCxnSpPr/>
          <p:nvPr/>
        </p:nvCxnSpPr>
        <p:spPr>
          <a:xfrm rot="10800000">
            <a:off x="8078750" y="4664758"/>
            <a:ext cx="755100" cy="0"/>
          </a:xfrm>
          <a:prstGeom prst="straightConnector1">
            <a:avLst/>
          </a:prstGeom>
          <a:noFill/>
          <a:ln cap="flat" cmpd="sng" w="38100">
            <a:solidFill>
              <a:srgbClr val="A6A7A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DF0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3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68" name="Google Shape;268;p33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69" name="Google Shape;269;p33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70" name="Google Shape;270;p33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71" name="Google Shape;271;p3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72" name="Google Shape;272;p3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A3D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3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97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74" name="Google Shape;274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4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277" name="Google Shape;277;p34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8" name="Google Shape;278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4"/>
          <p:cNvSpPr txBox="1"/>
          <p:nvPr/>
        </p:nvSpPr>
        <p:spPr>
          <a:xfrm>
            <a:off x="3826167" y="4717408"/>
            <a:ext cx="51168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6A7A9"/>
                </a:solidFill>
                <a:latin typeface="Karla"/>
                <a:ea typeface="Karla"/>
                <a:cs typeface="Karla"/>
                <a:sym typeface="Karla"/>
              </a:rPr>
              <a:t>YOUR NAME  |  PRESENTATION TITLE: EDIT IN SLIDE &gt; MASTER</a:t>
            </a:r>
            <a:endParaRPr sz="1000">
              <a:solidFill>
                <a:srgbClr val="A6A7A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280" name="Google Shape;280;p34"/>
          <p:cNvCxnSpPr/>
          <p:nvPr/>
        </p:nvCxnSpPr>
        <p:spPr>
          <a:xfrm rot="10800000">
            <a:off x="8078750" y="4664758"/>
            <a:ext cx="755100" cy="0"/>
          </a:xfrm>
          <a:prstGeom prst="straightConnector1">
            <a:avLst/>
          </a:prstGeom>
          <a:noFill/>
          <a:ln cap="flat" cmpd="sng" w="38100">
            <a:solidFill>
              <a:srgbClr val="A6A7A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rgbClr val="00979D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Google Shape;282;p35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283" name="Google Shape;283;p3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3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5" name="Google Shape;285;p35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6" name="Google Shape;286;p35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7" name="Google Shape;287;p35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8" name="Google Shape;288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6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rgbClr val="EDF0F4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7" name="Google Shape;297;p3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98" name="Google Shape;298;p3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A3D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3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97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0" name="Google Shape;300;p38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01" name="Google Shape;301;p38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02" name="Google Shape;302;p38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rgbClr val="00979D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3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05" name="Google Shape;305;p3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3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7" name="Google Shape;307;p39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8" name="Google Shape;308;p39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9" name="Google Shape;309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EDF0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4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13" name="Google Shape;313;p40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4" name="Google Shape;314;p40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15" name="Google Shape;315;p4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16" name="Google Shape;316;p4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A3D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4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97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18" name="Google Shape;318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0"/>
          <p:cNvSpPr txBox="1"/>
          <p:nvPr/>
        </p:nvSpPr>
        <p:spPr>
          <a:xfrm>
            <a:off x="3826167" y="4717408"/>
            <a:ext cx="51168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6A7A9"/>
                </a:solidFill>
                <a:latin typeface="Karla"/>
                <a:ea typeface="Karla"/>
                <a:cs typeface="Karla"/>
                <a:sym typeface="Karla"/>
              </a:rPr>
              <a:t>SCIENCE FRIDAY 1M CLASSIFICATION CHALLENGE</a:t>
            </a:r>
            <a:endParaRPr sz="1000">
              <a:solidFill>
                <a:srgbClr val="A6A7A9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A6A7A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320" name="Google Shape;320;p40"/>
          <p:cNvCxnSpPr/>
          <p:nvPr/>
        </p:nvCxnSpPr>
        <p:spPr>
          <a:xfrm rot="10800000">
            <a:off x="8078750" y="4664758"/>
            <a:ext cx="755100" cy="0"/>
          </a:xfrm>
          <a:prstGeom prst="straightConnector1">
            <a:avLst/>
          </a:prstGeom>
          <a:noFill/>
          <a:ln cap="flat" cmpd="sng" w="38100">
            <a:solidFill>
              <a:srgbClr val="A6A7A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1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23" name="Google Shape;323;p41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24" name="Google Shape;324;p41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25" name="Google Shape;325;p41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26" name="Google Shape;326;p4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27" name="Google Shape;327;p4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A3D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4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97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9" name="Google Shape;329;p4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EDF0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0" name="Google Shape;330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1"/>
          <p:cNvSpPr txBox="1"/>
          <p:nvPr/>
        </p:nvSpPr>
        <p:spPr>
          <a:xfrm>
            <a:off x="3826167" y="4717408"/>
            <a:ext cx="51168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6A7A9"/>
                </a:solidFill>
                <a:latin typeface="Karla"/>
                <a:ea typeface="Karla"/>
                <a:cs typeface="Karla"/>
                <a:sym typeface="Karla"/>
              </a:rPr>
              <a:t>SCIENCE FRIDAY 1M CLASSIFICATION CHALLENGE</a:t>
            </a:r>
            <a:endParaRPr sz="1000">
              <a:solidFill>
                <a:srgbClr val="A6A7A9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A6A7A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332" name="Google Shape;332;p41"/>
          <p:cNvCxnSpPr/>
          <p:nvPr/>
        </p:nvCxnSpPr>
        <p:spPr>
          <a:xfrm rot="10800000">
            <a:off x="8078750" y="4664758"/>
            <a:ext cx="755100" cy="0"/>
          </a:xfrm>
          <a:prstGeom prst="straightConnector1">
            <a:avLst/>
          </a:prstGeom>
          <a:noFill/>
          <a:ln cap="flat" cmpd="sng" w="38100">
            <a:solidFill>
              <a:srgbClr val="A6A7A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2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35" name="Google Shape;335;p42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36" name="Google Shape;336;p4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37" name="Google Shape;337;p4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A3D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4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97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9" name="Google Shape;339;p4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EDF0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0" name="Google Shape;340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2"/>
          <p:cNvSpPr txBox="1"/>
          <p:nvPr/>
        </p:nvSpPr>
        <p:spPr>
          <a:xfrm>
            <a:off x="3826167" y="4717408"/>
            <a:ext cx="51168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6A7A9"/>
                </a:solidFill>
                <a:latin typeface="Karla"/>
                <a:ea typeface="Karla"/>
                <a:cs typeface="Karla"/>
                <a:sym typeface="Karla"/>
              </a:rPr>
              <a:t>SCIENCE FRIDAY 1M CLASSIFICATION CHALLENGE</a:t>
            </a:r>
            <a:endParaRPr sz="1000">
              <a:solidFill>
                <a:srgbClr val="A6A7A9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A6A7A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342" name="Google Shape;342;p42"/>
          <p:cNvCxnSpPr/>
          <p:nvPr/>
        </p:nvCxnSpPr>
        <p:spPr>
          <a:xfrm rot="10800000">
            <a:off x="8078750" y="4664758"/>
            <a:ext cx="755100" cy="0"/>
          </a:xfrm>
          <a:prstGeom prst="straightConnector1">
            <a:avLst/>
          </a:prstGeom>
          <a:noFill/>
          <a:ln cap="flat" cmpd="sng" w="38100">
            <a:solidFill>
              <a:srgbClr val="A6A7A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3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45" name="Google Shape;345;p43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46" name="Google Shape;346;p43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47" name="Google Shape;347;p4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8" name="Google Shape;348;p4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A3D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4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97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0" name="Google Shape;350;p4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EDF0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1" name="Google Shape;351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43"/>
          <p:cNvSpPr txBox="1"/>
          <p:nvPr/>
        </p:nvSpPr>
        <p:spPr>
          <a:xfrm>
            <a:off x="3826167" y="4717408"/>
            <a:ext cx="51168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6A7A9"/>
                </a:solidFill>
                <a:latin typeface="Karla"/>
                <a:ea typeface="Karla"/>
                <a:cs typeface="Karla"/>
                <a:sym typeface="Karla"/>
              </a:rPr>
              <a:t>SCIENCE FRIDAY 1M CLASSIFICATION CHALLENGE</a:t>
            </a:r>
            <a:endParaRPr sz="1000">
              <a:solidFill>
                <a:srgbClr val="A6A7A9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A6A7A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353" name="Google Shape;353;p43"/>
          <p:cNvCxnSpPr/>
          <p:nvPr/>
        </p:nvCxnSpPr>
        <p:spPr>
          <a:xfrm rot="10800000">
            <a:off x="8078750" y="4664758"/>
            <a:ext cx="755100" cy="0"/>
          </a:xfrm>
          <a:prstGeom prst="straightConnector1">
            <a:avLst/>
          </a:prstGeom>
          <a:noFill/>
          <a:ln cap="flat" cmpd="sng" w="38100">
            <a:solidFill>
              <a:srgbClr val="A6A7A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600"/>
              <a:buNone/>
              <a:defRPr sz="2600">
                <a:solidFill>
                  <a:srgbClr val="EDF0F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600"/>
              <a:buNone/>
              <a:defRPr sz="2600">
                <a:solidFill>
                  <a:srgbClr val="EDF0F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600"/>
              <a:buNone/>
              <a:defRPr sz="2600">
                <a:solidFill>
                  <a:srgbClr val="EDF0F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600"/>
              <a:buNone/>
              <a:defRPr sz="2600">
                <a:solidFill>
                  <a:srgbClr val="EDF0F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600"/>
              <a:buNone/>
              <a:defRPr sz="2600">
                <a:solidFill>
                  <a:srgbClr val="EDF0F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600"/>
              <a:buNone/>
              <a:defRPr sz="2600">
                <a:solidFill>
                  <a:srgbClr val="EDF0F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600"/>
              <a:buNone/>
              <a:defRPr sz="2600">
                <a:solidFill>
                  <a:srgbClr val="EDF0F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600"/>
              <a:buNone/>
              <a:defRPr sz="2600">
                <a:solidFill>
                  <a:srgbClr val="EDF0F4"/>
                </a:solidFill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0" name="Google Shape;40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1" name="Google Shape;41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A3D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97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" name="Google Shape;43;p5"/>
          <p:cNvSpPr txBox="1"/>
          <p:nvPr/>
        </p:nvSpPr>
        <p:spPr>
          <a:xfrm>
            <a:off x="3826167" y="4717408"/>
            <a:ext cx="51168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6A7A9"/>
                </a:solidFill>
                <a:latin typeface="Karla"/>
                <a:ea typeface="Karla"/>
                <a:cs typeface="Karla"/>
                <a:sym typeface="Karla"/>
              </a:rPr>
              <a:t>YOUR NAME  |  PRESENTATION TITLE: EDIT IN SLIDE &gt; MASTER</a:t>
            </a:r>
            <a:endParaRPr sz="1000">
              <a:solidFill>
                <a:srgbClr val="A6A7A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44" name="Google Shape;44;p5"/>
          <p:cNvCxnSpPr/>
          <p:nvPr/>
        </p:nvCxnSpPr>
        <p:spPr>
          <a:xfrm rot="10800000">
            <a:off x="8078750" y="4664758"/>
            <a:ext cx="755100" cy="0"/>
          </a:xfrm>
          <a:prstGeom prst="straightConnector1">
            <a:avLst/>
          </a:prstGeom>
          <a:noFill/>
          <a:ln cap="flat" cmpd="sng" w="38100">
            <a:solidFill>
              <a:srgbClr val="A6A7A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" name="Google Shape;45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55C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" name="Google Shape;46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rgbClr val="A3D8DC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55;p4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356" name="Google Shape;356;p4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255C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4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255C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8" name="Google Shape;358;p44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55C67"/>
              </a:buClr>
              <a:buSzPts val="3600"/>
              <a:buNone/>
              <a:defRPr sz="3600">
                <a:solidFill>
                  <a:srgbClr val="255C6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55C67"/>
              </a:buClr>
              <a:buSzPts val="3600"/>
              <a:buNone/>
              <a:defRPr sz="3600">
                <a:solidFill>
                  <a:srgbClr val="255C6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55C67"/>
              </a:buClr>
              <a:buSzPts val="3600"/>
              <a:buNone/>
              <a:defRPr sz="3600">
                <a:solidFill>
                  <a:srgbClr val="255C6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55C67"/>
              </a:buClr>
              <a:buSzPts val="3600"/>
              <a:buNone/>
              <a:defRPr sz="3600">
                <a:solidFill>
                  <a:srgbClr val="255C6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55C67"/>
              </a:buClr>
              <a:buSzPts val="3600"/>
              <a:buNone/>
              <a:defRPr sz="3600">
                <a:solidFill>
                  <a:srgbClr val="255C6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55C67"/>
              </a:buClr>
              <a:buSzPts val="3600"/>
              <a:buNone/>
              <a:defRPr sz="3600">
                <a:solidFill>
                  <a:srgbClr val="255C6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55C67"/>
              </a:buClr>
              <a:buSzPts val="3600"/>
              <a:buNone/>
              <a:defRPr sz="3600">
                <a:solidFill>
                  <a:srgbClr val="255C6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55C67"/>
              </a:buClr>
              <a:buSzPts val="3600"/>
              <a:buNone/>
              <a:defRPr sz="3600">
                <a:solidFill>
                  <a:srgbClr val="255C6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55C67"/>
              </a:buClr>
              <a:buSzPts val="3600"/>
              <a:buNone/>
              <a:defRPr sz="3600">
                <a:solidFill>
                  <a:srgbClr val="255C67"/>
                </a:solidFill>
              </a:defRPr>
            </a:lvl9pPr>
          </a:lstStyle>
          <a:p/>
        </p:txBody>
      </p:sp>
      <p:sp>
        <p:nvSpPr>
          <p:cNvPr id="359" name="Google Shape;359;p44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0" name="Google Shape;360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DF0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45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64" name="Google Shape;364;p45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65" name="Google Shape;365;p45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66" name="Google Shape;366;p45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67" name="Google Shape;367;p4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68" name="Google Shape;368;p4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A3D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4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97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70" name="Google Shape;370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6"/>
          <p:cNvSpPr txBox="1"/>
          <p:nvPr>
            <p:ph idx="1" type="body"/>
          </p:nvPr>
        </p:nvSpPr>
        <p:spPr>
          <a:xfrm>
            <a:off x="724950" y="42201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373" name="Google Shape;373;p46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4" name="Google Shape;374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6"/>
          <p:cNvSpPr txBox="1"/>
          <p:nvPr/>
        </p:nvSpPr>
        <p:spPr>
          <a:xfrm>
            <a:off x="3826167" y="4717408"/>
            <a:ext cx="51168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6A7A9"/>
                </a:solidFill>
                <a:latin typeface="Karla"/>
                <a:ea typeface="Karla"/>
                <a:cs typeface="Karla"/>
                <a:sym typeface="Karla"/>
              </a:rPr>
              <a:t>SCIENCE FRIDAY 1M CLASSIFICATION CHALLENGE</a:t>
            </a:r>
            <a:endParaRPr sz="1000">
              <a:solidFill>
                <a:srgbClr val="A6A7A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376" name="Google Shape;376;p46"/>
          <p:cNvCxnSpPr/>
          <p:nvPr/>
        </p:nvCxnSpPr>
        <p:spPr>
          <a:xfrm rot="10800000">
            <a:off x="8078750" y="4664758"/>
            <a:ext cx="755100" cy="0"/>
          </a:xfrm>
          <a:prstGeom prst="straightConnector1">
            <a:avLst/>
          </a:prstGeom>
          <a:noFill/>
          <a:ln cap="flat" cmpd="sng" w="38100">
            <a:solidFill>
              <a:srgbClr val="A6A7A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rgbClr val="00979D"/>
        </a:soli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47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379" name="Google Shape;379;p4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4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1" name="Google Shape;381;p47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2" name="Google Shape;382;p47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3" name="Google Shape;383;p47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4" name="Google Shape;384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8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93" name="Google Shape;393;p5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94" name="Google Shape;394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97" name="Google Shape;397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0" name="Google Shape;400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1" name="Google Shape;401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 1">
  <p:cSld name="TITLE_AND_BODY_1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4" name="Google Shape;404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5" name="Google Shape;405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bg>
      <p:bgPr>
        <a:solidFill>
          <a:srgbClr val="EBEBEB"/>
        </a:soli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4"/>
          <p:cNvSpPr txBox="1"/>
          <p:nvPr>
            <p:ph type="title"/>
          </p:nvPr>
        </p:nvSpPr>
        <p:spPr>
          <a:xfrm>
            <a:off x="4641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Karla"/>
              <a:buNone/>
              <a:defRPr sz="2000">
                <a:latin typeface="Karla"/>
                <a:ea typeface="Karla"/>
                <a:cs typeface="Karla"/>
                <a:sym typeface="Kar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Karla"/>
              <a:buNone/>
              <a:defRPr sz="2000"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Karla"/>
              <a:buNone/>
              <a:defRPr sz="2000"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Karla"/>
              <a:buNone/>
              <a:defRPr sz="2000"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Karla"/>
              <a:buNone/>
              <a:defRPr sz="2000"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Karla"/>
              <a:buNone/>
              <a:defRPr sz="2000"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Karla"/>
              <a:buNone/>
              <a:defRPr sz="2000"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Karla"/>
              <a:buNone/>
              <a:defRPr sz="2000"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Karla"/>
              <a:buNone/>
              <a:defRPr sz="2000">
                <a:latin typeface="Karla"/>
                <a:ea typeface="Karla"/>
                <a:cs typeface="Karla"/>
                <a:sym typeface="Karla"/>
              </a:defRPr>
            </a:lvl9pPr>
          </a:lstStyle>
          <a:p/>
        </p:txBody>
      </p:sp>
      <p:sp>
        <p:nvSpPr>
          <p:cNvPr id="408" name="Google Shape;408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9" name="Google Shape;409;p54"/>
          <p:cNvSpPr/>
          <p:nvPr/>
        </p:nvSpPr>
        <p:spPr>
          <a:xfrm>
            <a:off x="0" y="0"/>
            <a:ext cx="9144000" cy="9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6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0" name="Google Shape;50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1" name="Google Shape;51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A3D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97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3" name="Google Shape;53;p6"/>
          <p:cNvSpPr txBox="1"/>
          <p:nvPr/>
        </p:nvSpPr>
        <p:spPr>
          <a:xfrm>
            <a:off x="3826167" y="4717408"/>
            <a:ext cx="51168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6A7A9"/>
                </a:solidFill>
                <a:latin typeface="Karla"/>
                <a:ea typeface="Karla"/>
                <a:cs typeface="Karla"/>
                <a:sym typeface="Karla"/>
              </a:rPr>
              <a:t>YOUR NAME  |  PRESENTATION TITLE: EDIT IN SLIDE &gt; MASTER</a:t>
            </a:r>
            <a:endParaRPr sz="1000">
              <a:solidFill>
                <a:srgbClr val="A6A7A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54" name="Google Shape;54;p6"/>
          <p:cNvCxnSpPr/>
          <p:nvPr/>
        </p:nvCxnSpPr>
        <p:spPr>
          <a:xfrm rot="10800000">
            <a:off x="8078750" y="4664758"/>
            <a:ext cx="755100" cy="0"/>
          </a:xfrm>
          <a:prstGeom prst="straightConnector1">
            <a:avLst/>
          </a:prstGeom>
          <a:noFill/>
          <a:ln cap="flat" cmpd="sng" w="38100">
            <a:solidFill>
              <a:srgbClr val="A6A7A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" name="Google Shape;55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55C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12" name="Google Shape;412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15" name="Google Shape;415;p5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6" name="Google Shape;416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19" name="Google Shape;419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5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3" name="Google Shape;423;p5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4" name="Google Shape;424;p5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5" name="Google Shape;425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28" name="Google Shape;428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1" name="Google Shape;431;p6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2" name="Google Shape;432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rgbClr val="434343"/>
        </a:solidFill>
      </p:bgPr>
    </p:bg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55C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41" name="Google Shape;441;p6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42" name="Google Shape;442;p6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A3D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6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97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4" name="Google Shape;444;p6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4200"/>
              <a:buNone/>
              <a:defRPr sz="4200">
                <a:solidFill>
                  <a:srgbClr val="EDF0F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5" name="Google Shape;445;p63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1600"/>
              <a:buNone/>
              <a:defRPr sz="1600">
                <a:solidFill>
                  <a:srgbClr val="EDF0F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46" name="Google Shape;446;p63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rgbClr val="00979D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6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49" name="Google Shape;449;p6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6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1" name="Google Shape;451;p6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2" name="Google Shape;452;p64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3" name="Google Shape;453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55C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6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57" name="Google Shape;457;p6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58" name="Google Shape;458;p65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59" name="Google Shape;459;p6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60" name="Google Shape;460;p6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A3D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6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97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62" name="Google Shape;462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65"/>
          <p:cNvSpPr txBox="1"/>
          <p:nvPr/>
        </p:nvSpPr>
        <p:spPr>
          <a:xfrm>
            <a:off x="3826167" y="4717408"/>
            <a:ext cx="51168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6A7A9"/>
                </a:solidFill>
                <a:latin typeface="Karla"/>
                <a:ea typeface="Karla"/>
                <a:cs typeface="Karla"/>
                <a:sym typeface="Karla"/>
              </a:rPr>
              <a:t>BLICKHAN  |  IAU 2018</a:t>
            </a:r>
            <a:endParaRPr sz="1000">
              <a:solidFill>
                <a:srgbClr val="A6A7A9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A6A7A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464" name="Google Shape;464;p65"/>
          <p:cNvCxnSpPr/>
          <p:nvPr/>
        </p:nvCxnSpPr>
        <p:spPr>
          <a:xfrm rot="10800000">
            <a:off x="8078750" y="4664758"/>
            <a:ext cx="755100" cy="0"/>
          </a:xfrm>
          <a:prstGeom prst="straightConnector1">
            <a:avLst/>
          </a:prstGeom>
          <a:noFill/>
          <a:ln cap="flat" cmpd="sng" w="38100">
            <a:solidFill>
              <a:srgbClr val="A6A7A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9" name="Google Shape;59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0" name="Google Shape;60;p7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" name="Google Shape;61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2" name="Google Shape;62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A3D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97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" name="Google Shape;64;p7"/>
          <p:cNvSpPr txBox="1"/>
          <p:nvPr/>
        </p:nvSpPr>
        <p:spPr>
          <a:xfrm>
            <a:off x="3826167" y="4717408"/>
            <a:ext cx="51168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6A7A9"/>
                </a:solidFill>
                <a:latin typeface="Karla"/>
                <a:ea typeface="Karla"/>
                <a:cs typeface="Karla"/>
                <a:sym typeface="Karla"/>
              </a:rPr>
              <a:t>YOUR NAME  |  PRESENTATION TITLE: EDIT IN SLIDE &gt; MASTER</a:t>
            </a:r>
            <a:endParaRPr sz="1000">
              <a:solidFill>
                <a:srgbClr val="A6A7A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65" name="Google Shape;65;p7"/>
          <p:cNvCxnSpPr/>
          <p:nvPr/>
        </p:nvCxnSpPr>
        <p:spPr>
          <a:xfrm rot="10800000">
            <a:off x="8078750" y="4664758"/>
            <a:ext cx="755100" cy="0"/>
          </a:xfrm>
          <a:prstGeom prst="straightConnector1">
            <a:avLst/>
          </a:prstGeom>
          <a:noFill/>
          <a:ln cap="flat" cmpd="sng" w="38100">
            <a:solidFill>
              <a:srgbClr val="A6A7A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" name="Google Shape;66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55C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" name="Google Shape;67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600"/>
              <a:buNone/>
              <a:defRPr sz="2600">
                <a:solidFill>
                  <a:srgbClr val="EDF0F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600"/>
              <a:buNone/>
              <a:defRPr sz="2600">
                <a:solidFill>
                  <a:srgbClr val="EDF0F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600"/>
              <a:buNone/>
              <a:defRPr sz="2600">
                <a:solidFill>
                  <a:srgbClr val="EDF0F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600"/>
              <a:buNone/>
              <a:defRPr sz="2600">
                <a:solidFill>
                  <a:srgbClr val="EDF0F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600"/>
              <a:buNone/>
              <a:defRPr sz="2600">
                <a:solidFill>
                  <a:srgbClr val="EDF0F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600"/>
              <a:buNone/>
              <a:defRPr sz="2600">
                <a:solidFill>
                  <a:srgbClr val="EDF0F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600"/>
              <a:buNone/>
              <a:defRPr sz="2600">
                <a:solidFill>
                  <a:srgbClr val="EDF0F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600"/>
              <a:buNone/>
              <a:defRPr sz="2600">
                <a:solidFill>
                  <a:srgbClr val="EDF0F4"/>
                </a:solidFill>
              </a:defRPr>
            </a:lvl9pPr>
          </a:lstStyle>
          <a:p/>
        </p:txBody>
      </p:sp>
      <p:sp>
        <p:nvSpPr>
          <p:cNvPr id="467" name="Google Shape;467;p66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68" name="Google Shape;468;p66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69" name="Google Shape;469;p66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70" name="Google Shape;470;p6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71" name="Google Shape;471;p6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A3D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6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97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3" name="Google Shape;473;p66"/>
          <p:cNvSpPr txBox="1"/>
          <p:nvPr/>
        </p:nvSpPr>
        <p:spPr>
          <a:xfrm>
            <a:off x="3826167" y="4717408"/>
            <a:ext cx="51168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6A7A9"/>
                </a:solidFill>
                <a:latin typeface="Karla"/>
                <a:ea typeface="Karla"/>
                <a:cs typeface="Karla"/>
                <a:sym typeface="Karla"/>
              </a:rPr>
              <a:t>YOUR NAME  |  PRESENTATION TITLE: EDIT IN SLIDE &gt; MASTER</a:t>
            </a:r>
            <a:endParaRPr sz="1000">
              <a:solidFill>
                <a:srgbClr val="A6A7A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474" name="Google Shape;474;p66"/>
          <p:cNvCxnSpPr/>
          <p:nvPr/>
        </p:nvCxnSpPr>
        <p:spPr>
          <a:xfrm rot="10800000">
            <a:off x="8078750" y="4664758"/>
            <a:ext cx="755100" cy="0"/>
          </a:xfrm>
          <a:prstGeom prst="straightConnector1">
            <a:avLst/>
          </a:prstGeom>
          <a:noFill/>
          <a:ln cap="flat" cmpd="sng" w="38100">
            <a:solidFill>
              <a:srgbClr val="A6A7A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5" name="Google Shape;475;p6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55C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6" name="Google Shape;476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67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79" name="Google Shape;479;p67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80" name="Google Shape;480;p6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81" name="Google Shape;481;p6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A3D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6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97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3" name="Google Shape;483;p67"/>
          <p:cNvSpPr txBox="1"/>
          <p:nvPr/>
        </p:nvSpPr>
        <p:spPr>
          <a:xfrm>
            <a:off x="3826167" y="4717408"/>
            <a:ext cx="51168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6A7A9"/>
                </a:solidFill>
                <a:latin typeface="Karla"/>
                <a:ea typeface="Karla"/>
                <a:cs typeface="Karla"/>
                <a:sym typeface="Karla"/>
              </a:rPr>
              <a:t>YOUR NAME  |  PRESENTATION TITLE: EDIT IN SLIDE &gt; MASTER</a:t>
            </a:r>
            <a:endParaRPr sz="1000">
              <a:solidFill>
                <a:srgbClr val="A6A7A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484" name="Google Shape;484;p67"/>
          <p:cNvCxnSpPr/>
          <p:nvPr/>
        </p:nvCxnSpPr>
        <p:spPr>
          <a:xfrm rot="10800000">
            <a:off x="8078750" y="4664758"/>
            <a:ext cx="755100" cy="0"/>
          </a:xfrm>
          <a:prstGeom prst="straightConnector1">
            <a:avLst/>
          </a:prstGeom>
          <a:noFill/>
          <a:ln cap="flat" cmpd="sng" w="38100">
            <a:solidFill>
              <a:srgbClr val="A6A7A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5" name="Google Shape;485;p6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55C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6" name="Google Shape;486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8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9" name="Google Shape;489;p68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0" name="Google Shape;490;p68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91" name="Google Shape;491;p6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92" name="Google Shape;492;p6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A3D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6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97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4" name="Google Shape;494;p68"/>
          <p:cNvSpPr txBox="1"/>
          <p:nvPr/>
        </p:nvSpPr>
        <p:spPr>
          <a:xfrm>
            <a:off x="3826167" y="4717408"/>
            <a:ext cx="51168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6A7A9"/>
                </a:solidFill>
                <a:latin typeface="Karla"/>
                <a:ea typeface="Karla"/>
                <a:cs typeface="Karla"/>
                <a:sym typeface="Karla"/>
              </a:rPr>
              <a:t>YOUR NAME  |  PRESENTATION TITLE: EDIT IN SLIDE &gt; MASTER</a:t>
            </a:r>
            <a:endParaRPr sz="1000">
              <a:solidFill>
                <a:srgbClr val="A6A7A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495" name="Google Shape;495;p68"/>
          <p:cNvCxnSpPr/>
          <p:nvPr/>
        </p:nvCxnSpPr>
        <p:spPr>
          <a:xfrm rot="10800000">
            <a:off x="8078750" y="4664758"/>
            <a:ext cx="755100" cy="0"/>
          </a:xfrm>
          <a:prstGeom prst="straightConnector1">
            <a:avLst/>
          </a:prstGeom>
          <a:noFill/>
          <a:ln cap="flat" cmpd="sng" w="38100">
            <a:solidFill>
              <a:srgbClr val="A6A7A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6" name="Google Shape;496;p6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55C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7" name="Google Shape;497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rgbClr val="A6A7A9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" name="Google Shape;499;p69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00" name="Google Shape;500;p6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EDF0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6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EDF0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2" name="Google Shape;502;p69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3600"/>
              <a:buNone/>
              <a:defRPr sz="3600">
                <a:solidFill>
                  <a:srgbClr val="EDF0F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3600"/>
              <a:buNone/>
              <a:defRPr sz="3600">
                <a:solidFill>
                  <a:srgbClr val="EDF0F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3600"/>
              <a:buNone/>
              <a:defRPr sz="3600">
                <a:solidFill>
                  <a:srgbClr val="EDF0F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3600"/>
              <a:buNone/>
              <a:defRPr sz="3600">
                <a:solidFill>
                  <a:srgbClr val="EDF0F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3600"/>
              <a:buNone/>
              <a:defRPr sz="3600">
                <a:solidFill>
                  <a:srgbClr val="EDF0F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3600"/>
              <a:buNone/>
              <a:defRPr sz="3600">
                <a:solidFill>
                  <a:srgbClr val="EDF0F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3600"/>
              <a:buNone/>
              <a:defRPr sz="3600">
                <a:solidFill>
                  <a:srgbClr val="EDF0F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3600"/>
              <a:buNone/>
              <a:defRPr sz="3600">
                <a:solidFill>
                  <a:srgbClr val="EDF0F4"/>
                </a:solidFill>
              </a:defRPr>
            </a:lvl9pPr>
          </a:lstStyle>
          <a:p/>
        </p:txBody>
      </p:sp>
      <p:sp>
        <p:nvSpPr>
          <p:cNvPr id="503" name="Google Shape;503;p69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04" name="Google Shape;504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255C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70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600"/>
              <a:buNone/>
              <a:defRPr sz="2600">
                <a:solidFill>
                  <a:srgbClr val="EDF0F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600"/>
              <a:buNone/>
              <a:defRPr sz="2600">
                <a:solidFill>
                  <a:srgbClr val="EDF0F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600"/>
              <a:buNone/>
              <a:defRPr sz="2600">
                <a:solidFill>
                  <a:srgbClr val="EDF0F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600"/>
              <a:buNone/>
              <a:defRPr sz="2600">
                <a:solidFill>
                  <a:srgbClr val="EDF0F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600"/>
              <a:buNone/>
              <a:defRPr sz="2600">
                <a:solidFill>
                  <a:srgbClr val="EDF0F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600"/>
              <a:buNone/>
              <a:defRPr sz="2600">
                <a:solidFill>
                  <a:srgbClr val="EDF0F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600"/>
              <a:buNone/>
              <a:defRPr sz="2600">
                <a:solidFill>
                  <a:srgbClr val="EDF0F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600"/>
              <a:buNone/>
              <a:defRPr sz="2600">
                <a:solidFill>
                  <a:srgbClr val="EDF0F4"/>
                </a:solidFill>
              </a:defRPr>
            </a:lvl9pPr>
          </a:lstStyle>
          <a:p/>
        </p:txBody>
      </p:sp>
      <p:sp>
        <p:nvSpPr>
          <p:cNvPr id="508" name="Google Shape;508;p70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09" name="Google Shape;509;p70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0" name="Google Shape;510;p70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11" name="Google Shape;511;p7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12" name="Google Shape;512;p7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A3D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7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97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14" name="Google Shape;514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71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517" name="Google Shape;517;p71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8" name="Google Shape;518;p71"/>
          <p:cNvSpPr txBox="1"/>
          <p:nvPr/>
        </p:nvSpPr>
        <p:spPr>
          <a:xfrm>
            <a:off x="3826167" y="4717408"/>
            <a:ext cx="51168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6A7A9"/>
                </a:solidFill>
                <a:latin typeface="Karla"/>
                <a:ea typeface="Karla"/>
                <a:cs typeface="Karla"/>
                <a:sym typeface="Karla"/>
              </a:rPr>
              <a:t>BLICKHAN  |  IAU 2018</a:t>
            </a:r>
            <a:endParaRPr sz="1000">
              <a:solidFill>
                <a:srgbClr val="A6A7A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519" name="Google Shape;519;p71"/>
          <p:cNvCxnSpPr/>
          <p:nvPr/>
        </p:nvCxnSpPr>
        <p:spPr>
          <a:xfrm rot="10800000">
            <a:off x="8078750" y="4664758"/>
            <a:ext cx="755100" cy="0"/>
          </a:xfrm>
          <a:prstGeom prst="straightConnector1">
            <a:avLst/>
          </a:prstGeom>
          <a:noFill/>
          <a:ln cap="flat" cmpd="sng" w="38100">
            <a:solidFill>
              <a:srgbClr val="A6A7A9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20" name="Google Shape;520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rgbClr val="00979D"/>
        </a:solidFill>
      </p:bgPr>
    </p:bg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72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23" name="Google Shape;523;p7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7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5" name="Google Shape;525;p72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6" name="Google Shape;526;p72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7" name="Google Shape;527;p72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8" name="Google Shape;528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3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75"/>
          <p:cNvSpPr/>
          <p:nvPr/>
        </p:nvSpPr>
        <p:spPr>
          <a:xfrm flipH="1" rot="10800000">
            <a:off x="3919993" y="3977033"/>
            <a:ext cx="1303500" cy="1128300"/>
          </a:xfrm>
          <a:custGeom>
            <a:rect b="b" l="l" r="r" t="t"/>
            <a:pathLst>
              <a:path extrusionOk="0" h="120000" w="12000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7" name="Google Shape;537;p75"/>
          <p:cNvSpPr/>
          <p:nvPr/>
        </p:nvSpPr>
        <p:spPr>
          <a:xfrm rot="5400000">
            <a:off x="3809057" y="-81000"/>
            <a:ext cx="1525500" cy="1761600"/>
          </a:xfrm>
          <a:custGeom>
            <a:rect b="b" l="l" r="r" t="t"/>
            <a:pathLst>
              <a:path extrusionOk="0" h="120000" w="12000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8" name="Google Shape;538;p75"/>
          <p:cNvSpPr txBox="1"/>
          <p:nvPr>
            <p:ph type="ctrTitle"/>
          </p:nvPr>
        </p:nvSpPr>
        <p:spPr>
          <a:xfrm>
            <a:off x="1400175" y="1991825"/>
            <a:ext cx="63435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39" name="Google Shape;539;p75"/>
          <p:cNvSpPr/>
          <p:nvPr/>
        </p:nvSpPr>
        <p:spPr>
          <a:xfrm flipH="1" rot="10800000">
            <a:off x="2809875" y="-172875"/>
            <a:ext cx="1111500" cy="9624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19050">
            <a:solidFill>
              <a:srgbClr val="19BB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75"/>
          <p:cNvSpPr/>
          <p:nvPr/>
        </p:nvSpPr>
        <p:spPr>
          <a:xfrm flipH="1" rot="10800000">
            <a:off x="3602723" y="1360109"/>
            <a:ext cx="493800" cy="4275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75"/>
          <p:cNvSpPr/>
          <p:nvPr/>
        </p:nvSpPr>
        <p:spPr>
          <a:xfrm flipH="1" rot="10800000">
            <a:off x="5278915" y="855279"/>
            <a:ext cx="944700" cy="818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76200">
            <a:solidFill>
              <a:srgbClr val="18476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75"/>
          <p:cNvSpPr/>
          <p:nvPr/>
        </p:nvSpPr>
        <p:spPr>
          <a:xfrm flipH="1" rot="10800000">
            <a:off x="5365799" y="352324"/>
            <a:ext cx="493800" cy="4272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00E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43" name="Google Shape;543;p75"/>
          <p:cNvGrpSpPr/>
          <p:nvPr/>
        </p:nvGrpSpPr>
        <p:grpSpPr>
          <a:xfrm>
            <a:off x="5549153" y="1029780"/>
            <a:ext cx="404640" cy="374059"/>
            <a:chOff x="5975075" y="2327500"/>
            <a:chExt cx="420100" cy="388350"/>
          </a:xfrm>
        </p:grpSpPr>
        <p:sp>
          <p:nvSpPr>
            <p:cNvPr id="544" name="Google Shape;544;p75"/>
            <p:cNvSpPr/>
            <p:nvPr/>
          </p:nvSpPr>
          <p:spPr>
            <a:xfrm>
              <a:off x="5975075" y="2474650"/>
              <a:ext cx="98325" cy="220450"/>
            </a:xfrm>
            <a:custGeom>
              <a:rect b="b" l="l" r="r" t="t"/>
              <a:pathLst>
                <a:path extrusionOk="0" h="8818" w="3933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75"/>
            <p:cNvSpPr/>
            <p:nvPr/>
          </p:nvSpPr>
          <p:spPr>
            <a:xfrm>
              <a:off x="6088025" y="2327500"/>
              <a:ext cx="307150" cy="388350"/>
            </a:xfrm>
            <a:custGeom>
              <a:rect b="b" l="l" r="r" t="t"/>
              <a:pathLst>
                <a:path extrusionOk="0" h="15534" w="12286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6" name="Google Shape;546;p75"/>
          <p:cNvSpPr/>
          <p:nvPr/>
        </p:nvSpPr>
        <p:spPr>
          <a:xfrm>
            <a:off x="3253021" y="113273"/>
            <a:ext cx="225085" cy="389964"/>
          </a:xfrm>
          <a:custGeom>
            <a:rect b="b" l="l" r="r" t="t"/>
            <a:pathLst>
              <a:path extrusionOk="0" h="20565" w="1187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47" name="Google Shape;547;p75"/>
          <p:cNvGrpSpPr/>
          <p:nvPr/>
        </p:nvGrpSpPr>
        <p:grpSpPr>
          <a:xfrm>
            <a:off x="4380526" y="515192"/>
            <a:ext cx="382958" cy="607111"/>
            <a:chOff x="6718575" y="2318625"/>
            <a:chExt cx="256950" cy="407375"/>
          </a:xfrm>
        </p:grpSpPr>
        <p:sp>
          <p:nvSpPr>
            <p:cNvPr id="548" name="Google Shape;548;p75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75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75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75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75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75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75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75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6" name="Google Shape;556;p75"/>
          <p:cNvGrpSpPr/>
          <p:nvPr/>
        </p:nvGrpSpPr>
        <p:grpSpPr>
          <a:xfrm>
            <a:off x="3199464" y="902959"/>
            <a:ext cx="395018" cy="403297"/>
            <a:chOff x="3951850" y="2985350"/>
            <a:chExt cx="407950" cy="416500"/>
          </a:xfrm>
        </p:grpSpPr>
        <p:sp>
          <p:nvSpPr>
            <p:cNvPr id="557" name="Google Shape;557;p75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75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75"/>
            <p:cNvSpPr/>
            <p:nvPr/>
          </p:nvSpPr>
          <p:spPr>
            <a:xfrm>
              <a:off x="4024300" y="3058425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75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1" name="Google Shape;561;p75"/>
          <p:cNvSpPr/>
          <p:nvPr/>
        </p:nvSpPr>
        <p:spPr>
          <a:xfrm flipH="1" rot="10800000">
            <a:off x="5010533" y="4576648"/>
            <a:ext cx="1032900" cy="8946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19050">
            <a:solidFill>
              <a:srgbClr val="1847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75"/>
          <p:cNvSpPr/>
          <p:nvPr/>
        </p:nvSpPr>
        <p:spPr>
          <a:xfrm flipH="1" rot="10800000">
            <a:off x="5133679" y="4056450"/>
            <a:ext cx="540000" cy="4674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3292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75"/>
          <p:cNvSpPr/>
          <p:nvPr/>
        </p:nvSpPr>
        <p:spPr>
          <a:xfrm flipH="1" rot="10800000">
            <a:off x="3101709" y="3629719"/>
            <a:ext cx="1032900" cy="8940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75"/>
          <p:cNvSpPr/>
          <p:nvPr/>
        </p:nvSpPr>
        <p:spPr>
          <a:xfrm flipH="1" rot="10800000">
            <a:off x="3530384" y="4576662"/>
            <a:ext cx="452100" cy="3912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19050">
            <a:solidFill>
              <a:srgbClr val="00E1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75"/>
          <p:cNvSpPr/>
          <p:nvPr/>
        </p:nvSpPr>
        <p:spPr>
          <a:xfrm>
            <a:off x="5370705" y="4867761"/>
            <a:ext cx="312503" cy="312484"/>
          </a:xfrm>
          <a:custGeom>
            <a:rect b="b" l="l" r="r" t="t"/>
            <a:pathLst>
              <a:path extrusionOk="0" h="16999" w="1700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66" name="Google Shape;566;p75"/>
          <p:cNvGrpSpPr/>
          <p:nvPr/>
        </p:nvGrpSpPr>
        <p:grpSpPr>
          <a:xfrm>
            <a:off x="5772008" y="4056440"/>
            <a:ext cx="573943" cy="550550"/>
            <a:chOff x="5241175" y="4959100"/>
            <a:chExt cx="539775" cy="517775"/>
          </a:xfrm>
        </p:grpSpPr>
        <p:sp>
          <p:nvSpPr>
            <p:cNvPr id="567" name="Google Shape;567;p75"/>
            <p:cNvSpPr/>
            <p:nvPr/>
          </p:nvSpPr>
          <p:spPr>
            <a:xfrm>
              <a:off x="5575150" y="4959100"/>
              <a:ext cx="161225" cy="178300"/>
            </a:xfrm>
            <a:custGeom>
              <a:rect b="b" l="l" r="r" t="t"/>
              <a:pathLst>
                <a:path extrusionOk="0" h="7132" w="6449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75"/>
            <p:cNvSpPr/>
            <p:nvPr/>
          </p:nvSpPr>
          <p:spPr>
            <a:xfrm>
              <a:off x="5330925" y="4985350"/>
              <a:ext cx="128250" cy="148400"/>
            </a:xfrm>
            <a:custGeom>
              <a:rect b="b" l="l" r="r" t="t"/>
              <a:pathLst>
                <a:path extrusionOk="0" h="5936" w="513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75"/>
            <p:cNvSpPr/>
            <p:nvPr/>
          </p:nvSpPr>
          <p:spPr>
            <a:xfrm>
              <a:off x="5241175" y="5241175"/>
              <a:ext cx="180125" cy="109325"/>
            </a:xfrm>
            <a:custGeom>
              <a:rect b="b" l="l" r="r" t="t"/>
              <a:pathLst>
                <a:path extrusionOk="0" h="4373" w="7205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75"/>
            <p:cNvSpPr/>
            <p:nvPr/>
          </p:nvSpPr>
          <p:spPr>
            <a:xfrm>
              <a:off x="5461575" y="5316900"/>
              <a:ext cx="89175" cy="159975"/>
            </a:xfrm>
            <a:custGeom>
              <a:rect b="b" l="l" r="r" t="t"/>
              <a:pathLst>
                <a:path extrusionOk="0" h="6399" w="3567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75"/>
            <p:cNvSpPr/>
            <p:nvPr/>
          </p:nvSpPr>
          <p:spPr>
            <a:xfrm>
              <a:off x="5619100" y="5194175"/>
              <a:ext cx="161850" cy="89775"/>
            </a:xfrm>
            <a:custGeom>
              <a:rect b="b" l="l" r="r" t="t"/>
              <a:pathLst>
                <a:path extrusionOk="0" h="3591" w="6474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75"/>
            <p:cNvSpPr/>
            <p:nvPr/>
          </p:nvSpPr>
          <p:spPr>
            <a:xfrm>
              <a:off x="5420075" y="5116000"/>
              <a:ext cx="189300" cy="189925"/>
            </a:xfrm>
            <a:custGeom>
              <a:rect b="b" l="l" r="r" t="t"/>
              <a:pathLst>
                <a:path extrusionOk="0" h="7597" w="7572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3" name="Google Shape;573;p75"/>
          <p:cNvSpPr/>
          <p:nvPr/>
        </p:nvSpPr>
        <p:spPr>
          <a:xfrm>
            <a:off x="3429208" y="3904791"/>
            <a:ext cx="377839" cy="343685"/>
          </a:xfrm>
          <a:custGeom>
            <a:rect b="b" l="l" r="r" t="t"/>
            <a:pathLst>
              <a:path extrusionOk="0" h="14752" w="16218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"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76"/>
          <p:cNvSpPr/>
          <p:nvPr/>
        </p:nvSpPr>
        <p:spPr>
          <a:xfrm flipH="1" rot="10800000">
            <a:off x="-94969" y="303826"/>
            <a:ext cx="1034700" cy="895800"/>
          </a:xfrm>
          <a:custGeom>
            <a:rect b="b" l="l" r="r" t="t"/>
            <a:pathLst>
              <a:path extrusionOk="0" h="120000" w="12000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6" name="Google Shape;576;p76"/>
          <p:cNvSpPr/>
          <p:nvPr/>
        </p:nvSpPr>
        <p:spPr>
          <a:xfrm rot="5400000">
            <a:off x="559400" y="1538825"/>
            <a:ext cx="1788000" cy="2064600"/>
          </a:xfrm>
          <a:custGeom>
            <a:rect b="b" l="l" r="r" t="t"/>
            <a:pathLst>
              <a:path extrusionOk="0" h="120000" w="12000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7" name="Google Shape;577;p76"/>
          <p:cNvSpPr txBox="1"/>
          <p:nvPr>
            <p:ph type="ctrTitle"/>
          </p:nvPr>
        </p:nvSpPr>
        <p:spPr>
          <a:xfrm>
            <a:off x="2743200" y="1735750"/>
            <a:ext cx="56388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78" name="Google Shape;578;p76"/>
          <p:cNvSpPr txBox="1"/>
          <p:nvPr>
            <p:ph idx="1" type="subTitle"/>
          </p:nvPr>
        </p:nvSpPr>
        <p:spPr>
          <a:xfrm>
            <a:off x="2743200" y="2821004"/>
            <a:ext cx="56961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9" name="Google Shape;579;p76"/>
          <p:cNvSpPr/>
          <p:nvPr/>
        </p:nvSpPr>
        <p:spPr>
          <a:xfrm flipH="1" rot="10800000">
            <a:off x="66674" y="3135425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9525">
            <a:solidFill>
              <a:srgbClr val="19BB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76"/>
          <p:cNvSpPr/>
          <p:nvPr/>
        </p:nvSpPr>
        <p:spPr>
          <a:xfrm flipH="1" rot="10800000">
            <a:off x="828675" y="3516550"/>
            <a:ext cx="428700" cy="3711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76"/>
          <p:cNvSpPr/>
          <p:nvPr/>
        </p:nvSpPr>
        <p:spPr>
          <a:xfrm flipH="1" rot="10800000">
            <a:off x="761999" y="877950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76200">
            <a:solidFill>
              <a:srgbClr val="18476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76"/>
          <p:cNvSpPr/>
          <p:nvPr/>
        </p:nvSpPr>
        <p:spPr>
          <a:xfrm flipH="1" rot="10800000">
            <a:off x="793851" y="4692801"/>
            <a:ext cx="517500" cy="4479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00E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83" name="Google Shape;583;p76"/>
          <p:cNvGrpSpPr/>
          <p:nvPr/>
        </p:nvGrpSpPr>
        <p:grpSpPr>
          <a:xfrm>
            <a:off x="996359" y="1070668"/>
            <a:ext cx="351204" cy="324661"/>
            <a:chOff x="5975075" y="2327500"/>
            <a:chExt cx="420100" cy="388350"/>
          </a:xfrm>
        </p:grpSpPr>
        <p:sp>
          <p:nvSpPr>
            <p:cNvPr id="584" name="Google Shape;584;p76"/>
            <p:cNvSpPr/>
            <p:nvPr/>
          </p:nvSpPr>
          <p:spPr>
            <a:xfrm>
              <a:off x="5975075" y="2474650"/>
              <a:ext cx="98325" cy="220450"/>
            </a:xfrm>
            <a:custGeom>
              <a:rect b="b" l="l" r="r" t="t"/>
              <a:pathLst>
                <a:path extrusionOk="0" h="8818" w="3933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76"/>
            <p:cNvSpPr/>
            <p:nvPr/>
          </p:nvSpPr>
          <p:spPr>
            <a:xfrm>
              <a:off x="6088025" y="2327500"/>
              <a:ext cx="307150" cy="388350"/>
            </a:xfrm>
            <a:custGeom>
              <a:rect b="b" l="l" r="r" t="t"/>
              <a:pathLst>
                <a:path extrusionOk="0" h="15534" w="12286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6" name="Google Shape;586;p76"/>
          <p:cNvSpPr/>
          <p:nvPr/>
        </p:nvSpPr>
        <p:spPr>
          <a:xfrm>
            <a:off x="393600" y="3346627"/>
            <a:ext cx="166061" cy="287704"/>
          </a:xfrm>
          <a:custGeom>
            <a:rect b="b" l="l" r="r" t="t"/>
            <a:pathLst>
              <a:path extrusionOk="0" h="20565" w="1187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87" name="Google Shape;587;p76"/>
          <p:cNvGrpSpPr/>
          <p:nvPr/>
        </p:nvGrpSpPr>
        <p:grpSpPr>
          <a:xfrm>
            <a:off x="305253" y="553856"/>
            <a:ext cx="247469" cy="392302"/>
            <a:chOff x="6718575" y="2318625"/>
            <a:chExt cx="256950" cy="407375"/>
          </a:xfrm>
        </p:grpSpPr>
        <p:sp>
          <p:nvSpPr>
            <p:cNvPr id="588" name="Google Shape;588;p76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2175">
              <a:solidFill>
                <a:srgbClr val="19B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76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2175">
              <a:solidFill>
                <a:srgbClr val="19B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76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19B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76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19B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76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2175">
              <a:solidFill>
                <a:srgbClr val="19B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76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2175">
              <a:solidFill>
                <a:srgbClr val="19B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76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2175">
              <a:solidFill>
                <a:srgbClr val="19B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76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2175">
              <a:solidFill>
                <a:srgbClr val="19B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6" name="Google Shape;596;p76"/>
          <p:cNvGrpSpPr/>
          <p:nvPr/>
        </p:nvGrpSpPr>
        <p:grpSpPr>
          <a:xfrm>
            <a:off x="1419984" y="3634331"/>
            <a:ext cx="342882" cy="350068"/>
            <a:chOff x="3951850" y="2985350"/>
            <a:chExt cx="407950" cy="416500"/>
          </a:xfrm>
        </p:grpSpPr>
        <p:sp>
          <p:nvSpPr>
            <p:cNvPr id="597" name="Google Shape;597;p76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76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76"/>
            <p:cNvSpPr/>
            <p:nvPr/>
          </p:nvSpPr>
          <p:spPr>
            <a:xfrm>
              <a:off x="4024300" y="3058425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76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1" name="Google Shape;601;p76"/>
          <p:cNvSpPr/>
          <p:nvPr/>
        </p:nvSpPr>
        <p:spPr>
          <a:xfrm flipH="1" rot="10800000">
            <a:off x="733424" y="3936025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9525">
            <a:solidFill>
              <a:srgbClr val="1847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76"/>
          <p:cNvSpPr/>
          <p:nvPr/>
        </p:nvSpPr>
        <p:spPr>
          <a:xfrm flipH="1" rot="10800000">
            <a:off x="738525" y="100850"/>
            <a:ext cx="428700" cy="3711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3292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76"/>
          <p:cNvSpPr/>
          <p:nvPr/>
        </p:nvSpPr>
        <p:spPr>
          <a:xfrm flipH="1" rot="10800000">
            <a:off x="-291325" y="4148475"/>
            <a:ext cx="1182300" cy="10236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76"/>
          <p:cNvSpPr/>
          <p:nvPr/>
        </p:nvSpPr>
        <p:spPr>
          <a:xfrm flipH="1" rot="10800000">
            <a:off x="420725" y="-65225"/>
            <a:ext cx="358800" cy="3105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19050">
            <a:solidFill>
              <a:srgbClr val="00E1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76"/>
          <p:cNvSpPr/>
          <p:nvPr/>
        </p:nvSpPr>
        <p:spPr>
          <a:xfrm>
            <a:off x="1019338" y="4167058"/>
            <a:ext cx="248073" cy="248058"/>
          </a:xfrm>
          <a:custGeom>
            <a:rect b="b" l="l" r="r" t="t"/>
            <a:pathLst>
              <a:path extrusionOk="0" h="16999" w="1700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06" name="Google Shape;606;p76"/>
          <p:cNvGrpSpPr/>
          <p:nvPr/>
        </p:nvGrpSpPr>
        <p:grpSpPr>
          <a:xfrm>
            <a:off x="-50285" y="1452794"/>
            <a:ext cx="624844" cy="599376"/>
            <a:chOff x="5241175" y="4959100"/>
            <a:chExt cx="539775" cy="517775"/>
          </a:xfrm>
        </p:grpSpPr>
        <p:sp>
          <p:nvSpPr>
            <p:cNvPr id="607" name="Google Shape;607;p76"/>
            <p:cNvSpPr/>
            <p:nvPr/>
          </p:nvSpPr>
          <p:spPr>
            <a:xfrm>
              <a:off x="5575150" y="4959100"/>
              <a:ext cx="161225" cy="178300"/>
            </a:xfrm>
            <a:custGeom>
              <a:rect b="b" l="l" r="r" t="t"/>
              <a:pathLst>
                <a:path extrusionOk="0" h="7132" w="6449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76"/>
            <p:cNvSpPr/>
            <p:nvPr/>
          </p:nvSpPr>
          <p:spPr>
            <a:xfrm>
              <a:off x="5330925" y="4985350"/>
              <a:ext cx="128250" cy="148400"/>
            </a:xfrm>
            <a:custGeom>
              <a:rect b="b" l="l" r="r" t="t"/>
              <a:pathLst>
                <a:path extrusionOk="0" h="5936" w="513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76"/>
            <p:cNvSpPr/>
            <p:nvPr/>
          </p:nvSpPr>
          <p:spPr>
            <a:xfrm>
              <a:off x="5241175" y="5241175"/>
              <a:ext cx="180125" cy="109325"/>
            </a:xfrm>
            <a:custGeom>
              <a:rect b="b" l="l" r="r" t="t"/>
              <a:pathLst>
                <a:path extrusionOk="0" h="4373" w="7205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76"/>
            <p:cNvSpPr/>
            <p:nvPr/>
          </p:nvSpPr>
          <p:spPr>
            <a:xfrm>
              <a:off x="5461575" y="5316900"/>
              <a:ext cx="89175" cy="159975"/>
            </a:xfrm>
            <a:custGeom>
              <a:rect b="b" l="l" r="r" t="t"/>
              <a:pathLst>
                <a:path extrusionOk="0" h="6399" w="3567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76"/>
            <p:cNvSpPr/>
            <p:nvPr/>
          </p:nvSpPr>
          <p:spPr>
            <a:xfrm>
              <a:off x="5619100" y="5194175"/>
              <a:ext cx="161850" cy="89775"/>
            </a:xfrm>
            <a:custGeom>
              <a:rect b="b" l="l" r="r" t="t"/>
              <a:pathLst>
                <a:path extrusionOk="0" h="3591" w="6474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76"/>
            <p:cNvSpPr/>
            <p:nvPr/>
          </p:nvSpPr>
          <p:spPr>
            <a:xfrm>
              <a:off x="5420075" y="5116000"/>
              <a:ext cx="189300" cy="189925"/>
            </a:xfrm>
            <a:custGeom>
              <a:rect b="b" l="l" r="r" t="t"/>
              <a:pathLst>
                <a:path extrusionOk="0" h="7597" w="7572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3" name="Google Shape;613;p76"/>
          <p:cNvSpPr/>
          <p:nvPr/>
        </p:nvSpPr>
        <p:spPr>
          <a:xfrm>
            <a:off x="47199" y="4430470"/>
            <a:ext cx="505231" cy="459562"/>
          </a:xfrm>
          <a:custGeom>
            <a:rect b="b" l="l" r="r" t="t"/>
            <a:pathLst>
              <a:path extrusionOk="0" h="14752" w="16218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rgbClr val="A6A7A9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0" name="Google Shape;70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EDF0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EDF0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" name="Google Shape;72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3600"/>
              <a:buNone/>
              <a:defRPr sz="3600">
                <a:solidFill>
                  <a:srgbClr val="EDF0F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3600"/>
              <a:buNone/>
              <a:defRPr sz="3600">
                <a:solidFill>
                  <a:srgbClr val="EDF0F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3600"/>
              <a:buNone/>
              <a:defRPr sz="3600">
                <a:solidFill>
                  <a:srgbClr val="EDF0F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3600"/>
              <a:buNone/>
              <a:defRPr sz="3600">
                <a:solidFill>
                  <a:srgbClr val="EDF0F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3600"/>
              <a:buNone/>
              <a:defRPr sz="3600">
                <a:solidFill>
                  <a:srgbClr val="EDF0F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3600"/>
              <a:buNone/>
              <a:defRPr sz="3600">
                <a:solidFill>
                  <a:srgbClr val="EDF0F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3600"/>
              <a:buNone/>
              <a:defRPr sz="3600">
                <a:solidFill>
                  <a:srgbClr val="EDF0F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3600"/>
              <a:buNone/>
              <a:defRPr sz="3600">
                <a:solidFill>
                  <a:srgbClr val="EDF0F4"/>
                </a:solidFill>
              </a:defRPr>
            </a:lvl9pPr>
          </a:lstStyle>
          <a:p/>
        </p:txBody>
      </p:sp>
      <p:sp>
        <p:nvSpPr>
          <p:cNvPr id="73" name="Google Shape;73;p8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" name="Google Shape;74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TITLE_1_1"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77"/>
          <p:cNvSpPr/>
          <p:nvPr/>
        </p:nvSpPr>
        <p:spPr>
          <a:xfrm flipH="1" rot="10800000">
            <a:off x="-94969" y="619169"/>
            <a:ext cx="1034700" cy="895800"/>
          </a:xfrm>
          <a:custGeom>
            <a:rect b="b" l="l" r="r" t="t"/>
            <a:pathLst>
              <a:path extrusionOk="0" h="120000" w="12000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6" name="Google Shape;616;p77"/>
          <p:cNvSpPr/>
          <p:nvPr/>
        </p:nvSpPr>
        <p:spPr>
          <a:xfrm rot="5400000">
            <a:off x="499599" y="1905237"/>
            <a:ext cx="1146000" cy="1323300"/>
          </a:xfrm>
          <a:custGeom>
            <a:rect b="b" l="l" r="r" t="t"/>
            <a:pathLst>
              <a:path extrusionOk="0" h="120000" w="12000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7" name="Google Shape;617;p77"/>
          <p:cNvSpPr txBox="1"/>
          <p:nvPr>
            <p:ph idx="1" type="body"/>
          </p:nvPr>
        </p:nvSpPr>
        <p:spPr>
          <a:xfrm>
            <a:off x="2051200" y="2085600"/>
            <a:ext cx="62823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SzPts val="2400"/>
              <a:buFont typeface="Nixie One"/>
              <a:buChar char="◇"/>
              <a:defRPr sz="2400">
                <a:latin typeface="Nixie One"/>
                <a:ea typeface="Nixie One"/>
                <a:cs typeface="Nixie One"/>
                <a:sym typeface="Nixie One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￭"/>
              <a:defRPr sz="2400">
                <a:latin typeface="Nixie One"/>
                <a:ea typeface="Nixie One"/>
                <a:cs typeface="Nixie One"/>
                <a:sym typeface="Nixie One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￮"/>
              <a:defRPr sz="2400">
                <a:latin typeface="Nixie One"/>
                <a:ea typeface="Nixie One"/>
                <a:cs typeface="Nixie One"/>
                <a:sym typeface="Nixie One"/>
              </a:defRPr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  <a:defRPr sz="2400">
                <a:latin typeface="Nixie One"/>
                <a:ea typeface="Nixie One"/>
                <a:cs typeface="Nixie One"/>
                <a:sym typeface="Nixie One"/>
              </a:defRPr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○"/>
              <a:defRPr sz="2400">
                <a:latin typeface="Nixie One"/>
                <a:ea typeface="Nixie One"/>
                <a:cs typeface="Nixie One"/>
                <a:sym typeface="Nixie One"/>
              </a:defRPr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■"/>
              <a:defRPr sz="2400">
                <a:latin typeface="Nixie One"/>
                <a:ea typeface="Nixie One"/>
                <a:cs typeface="Nixie One"/>
                <a:sym typeface="Nixie One"/>
              </a:defRPr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  <a:defRPr sz="2400">
                <a:latin typeface="Nixie One"/>
                <a:ea typeface="Nixie One"/>
                <a:cs typeface="Nixie One"/>
                <a:sym typeface="Nixie One"/>
              </a:defRPr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○"/>
              <a:defRPr sz="2400">
                <a:latin typeface="Nixie One"/>
                <a:ea typeface="Nixie One"/>
                <a:cs typeface="Nixie One"/>
                <a:sym typeface="Nixie One"/>
              </a:defRPr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■"/>
              <a:defRPr sz="2400">
                <a:latin typeface="Nixie One"/>
                <a:ea typeface="Nixie One"/>
                <a:cs typeface="Nixie One"/>
                <a:sym typeface="Nixie One"/>
              </a:defRPr>
            </a:lvl9pPr>
          </a:lstStyle>
          <a:p/>
        </p:txBody>
      </p:sp>
      <p:sp>
        <p:nvSpPr>
          <p:cNvPr id="618" name="Google Shape;618;p77"/>
          <p:cNvSpPr/>
          <p:nvPr/>
        </p:nvSpPr>
        <p:spPr>
          <a:xfrm flipH="1" rot="10800000">
            <a:off x="-123826" y="2811575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9525">
            <a:solidFill>
              <a:srgbClr val="19BB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77"/>
          <p:cNvSpPr/>
          <p:nvPr/>
        </p:nvSpPr>
        <p:spPr>
          <a:xfrm flipH="1" rot="10800000">
            <a:off x="638175" y="3192700"/>
            <a:ext cx="428700" cy="3711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77"/>
          <p:cNvSpPr/>
          <p:nvPr/>
        </p:nvSpPr>
        <p:spPr>
          <a:xfrm flipH="1" rot="10800000">
            <a:off x="752474" y="1201800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76200">
            <a:solidFill>
              <a:srgbClr val="18476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77"/>
          <p:cNvSpPr/>
          <p:nvPr/>
        </p:nvSpPr>
        <p:spPr>
          <a:xfrm flipH="1" rot="10800000">
            <a:off x="657225" y="4380175"/>
            <a:ext cx="358800" cy="3105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00E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2" name="Google Shape;622;p77"/>
          <p:cNvGrpSpPr/>
          <p:nvPr/>
        </p:nvGrpSpPr>
        <p:grpSpPr>
          <a:xfrm>
            <a:off x="986834" y="1394518"/>
            <a:ext cx="351204" cy="324661"/>
            <a:chOff x="5975075" y="2327500"/>
            <a:chExt cx="420100" cy="388350"/>
          </a:xfrm>
        </p:grpSpPr>
        <p:sp>
          <p:nvSpPr>
            <p:cNvPr id="623" name="Google Shape;623;p77"/>
            <p:cNvSpPr/>
            <p:nvPr/>
          </p:nvSpPr>
          <p:spPr>
            <a:xfrm>
              <a:off x="5975075" y="2474650"/>
              <a:ext cx="98325" cy="220450"/>
            </a:xfrm>
            <a:custGeom>
              <a:rect b="b" l="l" r="r" t="t"/>
              <a:pathLst>
                <a:path extrusionOk="0" h="8818" w="3933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77"/>
            <p:cNvSpPr/>
            <p:nvPr/>
          </p:nvSpPr>
          <p:spPr>
            <a:xfrm>
              <a:off x="6088025" y="2327500"/>
              <a:ext cx="307150" cy="388350"/>
            </a:xfrm>
            <a:custGeom>
              <a:rect b="b" l="l" r="r" t="t"/>
              <a:pathLst>
                <a:path extrusionOk="0" h="15534" w="12286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5" name="Google Shape;625;p77"/>
          <p:cNvSpPr/>
          <p:nvPr/>
        </p:nvSpPr>
        <p:spPr>
          <a:xfrm>
            <a:off x="203100" y="3022777"/>
            <a:ext cx="166061" cy="287704"/>
          </a:xfrm>
          <a:custGeom>
            <a:rect b="b" l="l" r="r" t="t"/>
            <a:pathLst>
              <a:path extrusionOk="0" h="20565" w="1187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6" name="Google Shape;626;p77"/>
          <p:cNvGrpSpPr/>
          <p:nvPr/>
        </p:nvGrpSpPr>
        <p:grpSpPr>
          <a:xfrm>
            <a:off x="295728" y="877706"/>
            <a:ext cx="247469" cy="392302"/>
            <a:chOff x="6718575" y="2318625"/>
            <a:chExt cx="256950" cy="407375"/>
          </a:xfrm>
        </p:grpSpPr>
        <p:sp>
          <p:nvSpPr>
            <p:cNvPr id="627" name="Google Shape;627;p77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2175">
              <a:solidFill>
                <a:srgbClr val="19B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77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2175">
              <a:solidFill>
                <a:srgbClr val="19B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77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19B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77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19B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77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2175">
              <a:solidFill>
                <a:srgbClr val="19B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77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2175">
              <a:solidFill>
                <a:srgbClr val="19B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77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2175">
              <a:solidFill>
                <a:srgbClr val="19B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77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2175">
              <a:solidFill>
                <a:srgbClr val="19B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5" name="Google Shape;635;p77"/>
          <p:cNvGrpSpPr/>
          <p:nvPr/>
        </p:nvGrpSpPr>
        <p:grpSpPr>
          <a:xfrm>
            <a:off x="1229484" y="3310481"/>
            <a:ext cx="342882" cy="350068"/>
            <a:chOff x="3951850" y="2985350"/>
            <a:chExt cx="407950" cy="416500"/>
          </a:xfrm>
        </p:grpSpPr>
        <p:sp>
          <p:nvSpPr>
            <p:cNvPr id="636" name="Google Shape;636;p77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77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77"/>
            <p:cNvSpPr/>
            <p:nvPr/>
          </p:nvSpPr>
          <p:spPr>
            <a:xfrm>
              <a:off x="4024300" y="3058425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77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0" name="Google Shape;640;p77"/>
          <p:cNvSpPr/>
          <p:nvPr/>
        </p:nvSpPr>
        <p:spPr>
          <a:xfrm flipH="1" rot="10800000">
            <a:off x="542924" y="3612175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9525">
            <a:solidFill>
              <a:srgbClr val="1847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77"/>
          <p:cNvSpPr/>
          <p:nvPr/>
        </p:nvSpPr>
        <p:spPr>
          <a:xfrm flipH="1" rot="10800000">
            <a:off x="729000" y="424700"/>
            <a:ext cx="428700" cy="3711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3292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77"/>
          <p:cNvSpPr/>
          <p:nvPr/>
        </p:nvSpPr>
        <p:spPr>
          <a:xfrm flipH="1" rot="10800000">
            <a:off x="-115052" y="3996025"/>
            <a:ext cx="819900" cy="7098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77"/>
          <p:cNvSpPr/>
          <p:nvPr/>
        </p:nvSpPr>
        <p:spPr>
          <a:xfrm flipH="1" rot="10800000">
            <a:off x="411200" y="258625"/>
            <a:ext cx="358800" cy="3105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19050">
            <a:solidFill>
              <a:srgbClr val="00E1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77"/>
          <p:cNvSpPr/>
          <p:nvPr/>
        </p:nvSpPr>
        <p:spPr>
          <a:xfrm>
            <a:off x="828838" y="3843208"/>
            <a:ext cx="248073" cy="248058"/>
          </a:xfrm>
          <a:custGeom>
            <a:rect b="b" l="l" r="r" t="t"/>
            <a:pathLst>
              <a:path extrusionOk="0" h="16999" w="1700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45" name="Google Shape;645;p77"/>
          <p:cNvGrpSpPr/>
          <p:nvPr/>
        </p:nvGrpSpPr>
        <p:grpSpPr>
          <a:xfrm>
            <a:off x="67092" y="1681690"/>
            <a:ext cx="455624" cy="437054"/>
            <a:chOff x="5241175" y="4959100"/>
            <a:chExt cx="539775" cy="517775"/>
          </a:xfrm>
        </p:grpSpPr>
        <p:sp>
          <p:nvSpPr>
            <p:cNvPr id="646" name="Google Shape;646;p77"/>
            <p:cNvSpPr/>
            <p:nvPr/>
          </p:nvSpPr>
          <p:spPr>
            <a:xfrm>
              <a:off x="5575150" y="4959100"/>
              <a:ext cx="161225" cy="178300"/>
            </a:xfrm>
            <a:custGeom>
              <a:rect b="b" l="l" r="r" t="t"/>
              <a:pathLst>
                <a:path extrusionOk="0" h="7132" w="6449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77"/>
            <p:cNvSpPr/>
            <p:nvPr/>
          </p:nvSpPr>
          <p:spPr>
            <a:xfrm>
              <a:off x="5330925" y="4985350"/>
              <a:ext cx="128250" cy="148400"/>
            </a:xfrm>
            <a:custGeom>
              <a:rect b="b" l="l" r="r" t="t"/>
              <a:pathLst>
                <a:path extrusionOk="0" h="5936" w="513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77"/>
            <p:cNvSpPr/>
            <p:nvPr/>
          </p:nvSpPr>
          <p:spPr>
            <a:xfrm>
              <a:off x="5241175" y="5241175"/>
              <a:ext cx="180125" cy="109325"/>
            </a:xfrm>
            <a:custGeom>
              <a:rect b="b" l="l" r="r" t="t"/>
              <a:pathLst>
                <a:path extrusionOk="0" h="4373" w="7205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77"/>
            <p:cNvSpPr/>
            <p:nvPr/>
          </p:nvSpPr>
          <p:spPr>
            <a:xfrm>
              <a:off x="5461575" y="5316900"/>
              <a:ext cx="89175" cy="159975"/>
            </a:xfrm>
            <a:custGeom>
              <a:rect b="b" l="l" r="r" t="t"/>
              <a:pathLst>
                <a:path extrusionOk="0" h="6399" w="3567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77"/>
            <p:cNvSpPr/>
            <p:nvPr/>
          </p:nvSpPr>
          <p:spPr>
            <a:xfrm>
              <a:off x="5619100" y="5194175"/>
              <a:ext cx="161850" cy="89775"/>
            </a:xfrm>
            <a:custGeom>
              <a:rect b="b" l="l" r="r" t="t"/>
              <a:pathLst>
                <a:path extrusionOk="0" h="3591" w="6474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77"/>
            <p:cNvSpPr/>
            <p:nvPr/>
          </p:nvSpPr>
          <p:spPr>
            <a:xfrm>
              <a:off x="5420075" y="5116000"/>
              <a:ext cx="189300" cy="189925"/>
            </a:xfrm>
            <a:custGeom>
              <a:rect b="b" l="l" r="r" t="t"/>
              <a:pathLst>
                <a:path extrusionOk="0" h="7597" w="7572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52" name="Google Shape;652;p77"/>
          <p:cNvSpPr/>
          <p:nvPr/>
        </p:nvSpPr>
        <p:spPr>
          <a:xfrm>
            <a:off x="144926" y="4214500"/>
            <a:ext cx="299952" cy="272838"/>
          </a:xfrm>
          <a:custGeom>
            <a:rect b="b" l="l" r="r" t="t"/>
            <a:pathLst>
              <a:path extrusionOk="0" h="14752" w="16218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77"/>
          <p:cNvSpPr txBox="1"/>
          <p:nvPr/>
        </p:nvSpPr>
        <p:spPr>
          <a:xfrm>
            <a:off x="94000" y="1929581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sz="120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654" name="Google Shape;654;p77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1pPr>
            <a:lvl2pPr lvl="1" rtl="0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2pPr>
            <a:lvl3pPr lvl="2" rtl="0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3pPr>
            <a:lvl4pPr lvl="3" rtl="0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4pPr>
            <a:lvl5pPr lvl="4" rtl="0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5pPr>
            <a:lvl6pPr lvl="5" rtl="0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6pPr>
            <a:lvl7pPr lvl="6" rtl="0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7pPr>
            <a:lvl8pPr lvl="7" rtl="0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8pPr>
            <a:lvl9pPr lvl="8" rtl="0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" type="tx">
  <p:cSld name="TITLE_AND_BODY"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78"/>
          <p:cNvSpPr/>
          <p:nvPr/>
        </p:nvSpPr>
        <p:spPr>
          <a:xfrm flipH="1" rot="10800000">
            <a:off x="7663675" y="3684808"/>
            <a:ext cx="1034700" cy="895800"/>
          </a:xfrm>
          <a:custGeom>
            <a:rect b="b" l="l" r="r" t="t"/>
            <a:pathLst>
              <a:path extrusionOk="0" h="120000" w="12000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7" name="Google Shape;657;p78"/>
          <p:cNvSpPr/>
          <p:nvPr/>
        </p:nvSpPr>
        <p:spPr>
          <a:xfrm rot="5400000">
            <a:off x="499599" y="157100"/>
            <a:ext cx="1146000" cy="1323300"/>
          </a:xfrm>
          <a:custGeom>
            <a:rect b="b" l="l" r="r" t="t"/>
            <a:pathLst>
              <a:path extrusionOk="0" h="120000" w="12000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8" name="Google Shape;658;p78"/>
          <p:cNvSpPr txBox="1"/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659" name="Google Shape;659;p78"/>
          <p:cNvSpPr txBox="1"/>
          <p:nvPr>
            <p:ph idx="1" type="body"/>
          </p:nvPr>
        </p:nvSpPr>
        <p:spPr>
          <a:xfrm>
            <a:off x="1732700" y="2255125"/>
            <a:ext cx="4944300" cy="1659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Font typeface="Muli"/>
              <a:buChar char="◇"/>
              <a:defRPr>
                <a:latin typeface="Muli"/>
                <a:ea typeface="Muli"/>
                <a:cs typeface="Muli"/>
                <a:sym typeface="Muli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￭"/>
              <a:defRPr>
                <a:latin typeface="Muli"/>
                <a:ea typeface="Muli"/>
                <a:cs typeface="Muli"/>
                <a:sym typeface="Muli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￮"/>
              <a:defRPr>
                <a:latin typeface="Muli"/>
                <a:ea typeface="Muli"/>
                <a:cs typeface="Muli"/>
                <a:sym typeface="Muli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  <p:sp>
        <p:nvSpPr>
          <p:cNvPr id="660" name="Google Shape;660;p78"/>
          <p:cNvSpPr/>
          <p:nvPr/>
        </p:nvSpPr>
        <p:spPr>
          <a:xfrm flipH="1" rot="10800000">
            <a:off x="-123826" y="1058975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9525">
            <a:solidFill>
              <a:srgbClr val="19BB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78"/>
          <p:cNvSpPr/>
          <p:nvPr/>
        </p:nvSpPr>
        <p:spPr>
          <a:xfrm flipH="1" rot="10800000">
            <a:off x="638175" y="1440100"/>
            <a:ext cx="428700" cy="3711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78"/>
          <p:cNvSpPr/>
          <p:nvPr/>
        </p:nvSpPr>
        <p:spPr>
          <a:xfrm flipH="1" rot="10800000">
            <a:off x="1495424" y="-131650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76200">
            <a:solidFill>
              <a:srgbClr val="18476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78"/>
          <p:cNvSpPr/>
          <p:nvPr/>
        </p:nvSpPr>
        <p:spPr>
          <a:xfrm flipH="1" rot="10800000">
            <a:off x="327800" y="88925"/>
            <a:ext cx="358800" cy="3105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00E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78"/>
          <p:cNvSpPr/>
          <p:nvPr/>
        </p:nvSpPr>
        <p:spPr>
          <a:xfrm flipH="1" rot="10800000">
            <a:off x="8486774" y="4230775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9525">
            <a:solidFill>
              <a:srgbClr val="1847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78"/>
          <p:cNvSpPr/>
          <p:nvPr/>
        </p:nvSpPr>
        <p:spPr>
          <a:xfrm flipH="1" rot="10800000">
            <a:off x="8124824" y="4615700"/>
            <a:ext cx="428700" cy="3711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3292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78"/>
          <p:cNvSpPr/>
          <p:nvPr/>
        </p:nvSpPr>
        <p:spPr>
          <a:xfrm flipH="1" rot="10800000">
            <a:off x="7821348" y="2935400"/>
            <a:ext cx="819900" cy="7098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78"/>
          <p:cNvSpPr/>
          <p:nvPr/>
        </p:nvSpPr>
        <p:spPr>
          <a:xfrm flipH="1" rot="10800000">
            <a:off x="8486775" y="3512175"/>
            <a:ext cx="358800" cy="3105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19050">
            <a:solidFill>
              <a:srgbClr val="00E1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68" name="Google Shape;668;p78"/>
          <p:cNvGrpSpPr/>
          <p:nvPr/>
        </p:nvGrpSpPr>
        <p:grpSpPr>
          <a:xfrm>
            <a:off x="1729784" y="61068"/>
            <a:ext cx="351204" cy="324661"/>
            <a:chOff x="5975075" y="2327500"/>
            <a:chExt cx="420100" cy="388350"/>
          </a:xfrm>
        </p:grpSpPr>
        <p:sp>
          <p:nvSpPr>
            <p:cNvPr id="669" name="Google Shape;669;p78"/>
            <p:cNvSpPr/>
            <p:nvPr/>
          </p:nvSpPr>
          <p:spPr>
            <a:xfrm>
              <a:off x="5975075" y="2474650"/>
              <a:ext cx="98325" cy="220450"/>
            </a:xfrm>
            <a:custGeom>
              <a:rect b="b" l="l" r="r" t="t"/>
              <a:pathLst>
                <a:path extrusionOk="0" h="8818" w="3933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78"/>
            <p:cNvSpPr/>
            <p:nvPr/>
          </p:nvSpPr>
          <p:spPr>
            <a:xfrm>
              <a:off x="6088025" y="2327500"/>
              <a:ext cx="307150" cy="388350"/>
            </a:xfrm>
            <a:custGeom>
              <a:rect b="b" l="l" r="r" t="t"/>
              <a:pathLst>
                <a:path extrusionOk="0" h="15534" w="12286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1" name="Google Shape;671;p78"/>
          <p:cNvSpPr/>
          <p:nvPr/>
        </p:nvSpPr>
        <p:spPr>
          <a:xfrm>
            <a:off x="203100" y="1270177"/>
            <a:ext cx="166061" cy="287704"/>
          </a:xfrm>
          <a:custGeom>
            <a:rect b="b" l="l" r="r" t="t"/>
            <a:pathLst>
              <a:path extrusionOk="0" h="20565" w="1187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78"/>
          <p:cNvSpPr/>
          <p:nvPr/>
        </p:nvSpPr>
        <p:spPr>
          <a:xfrm>
            <a:off x="8772688" y="4461808"/>
            <a:ext cx="248073" cy="248058"/>
          </a:xfrm>
          <a:custGeom>
            <a:rect b="b" l="l" r="r" t="t"/>
            <a:pathLst>
              <a:path extrusionOk="0" h="16999" w="1700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73" name="Google Shape;673;p78"/>
          <p:cNvGrpSpPr/>
          <p:nvPr/>
        </p:nvGrpSpPr>
        <p:grpSpPr>
          <a:xfrm>
            <a:off x="7354067" y="3426715"/>
            <a:ext cx="455624" cy="437054"/>
            <a:chOff x="5241175" y="4959100"/>
            <a:chExt cx="539775" cy="517775"/>
          </a:xfrm>
        </p:grpSpPr>
        <p:sp>
          <p:nvSpPr>
            <p:cNvPr id="674" name="Google Shape;674;p78"/>
            <p:cNvSpPr/>
            <p:nvPr/>
          </p:nvSpPr>
          <p:spPr>
            <a:xfrm>
              <a:off x="5575150" y="4959100"/>
              <a:ext cx="161225" cy="178300"/>
            </a:xfrm>
            <a:custGeom>
              <a:rect b="b" l="l" r="r" t="t"/>
              <a:pathLst>
                <a:path extrusionOk="0" h="7132" w="6449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78"/>
            <p:cNvSpPr/>
            <p:nvPr/>
          </p:nvSpPr>
          <p:spPr>
            <a:xfrm>
              <a:off x="5330925" y="4985350"/>
              <a:ext cx="128250" cy="148400"/>
            </a:xfrm>
            <a:custGeom>
              <a:rect b="b" l="l" r="r" t="t"/>
              <a:pathLst>
                <a:path extrusionOk="0" h="5936" w="513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78"/>
            <p:cNvSpPr/>
            <p:nvPr/>
          </p:nvSpPr>
          <p:spPr>
            <a:xfrm>
              <a:off x="5241175" y="5241175"/>
              <a:ext cx="180125" cy="109325"/>
            </a:xfrm>
            <a:custGeom>
              <a:rect b="b" l="l" r="r" t="t"/>
              <a:pathLst>
                <a:path extrusionOk="0" h="4373" w="7205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78"/>
            <p:cNvSpPr/>
            <p:nvPr/>
          </p:nvSpPr>
          <p:spPr>
            <a:xfrm>
              <a:off x="5461575" y="5316900"/>
              <a:ext cx="89175" cy="159975"/>
            </a:xfrm>
            <a:custGeom>
              <a:rect b="b" l="l" r="r" t="t"/>
              <a:pathLst>
                <a:path extrusionOk="0" h="6399" w="3567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78"/>
            <p:cNvSpPr/>
            <p:nvPr/>
          </p:nvSpPr>
          <p:spPr>
            <a:xfrm>
              <a:off x="5619100" y="5194175"/>
              <a:ext cx="161850" cy="89775"/>
            </a:xfrm>
            <a:custGeom>
              <a:rect b="b" l="l" r="r" t="t"/>
              <a:pathLst>
                <a:path extrusionOk="0" h="3591" w="6474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78"/>
            <p:cNvSpPr/>
            <p:nvPr/>
          </p:nvSpPr>
          <p:spPr>
            <a:xfrm>
              <a:off x="5420075" y="5116000"/>
              <a:ext cx="189300" cy="189925"/>
            </a:xfrm>
            <a:custGeom>
              <a:rect b="b" l="l" r="r" t="t"/>
              <a:pathLst>
                <a:path extrusionOk="0" h="7597" w="7572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0" name="Google Shape;680;p78"/>
          <p:cNvSpPr/>
          <p:nvPr/>
        </p:nvSpPr>
        <p:spPr>
          <a:xfrm>
            <a:off x="8081326" y="3153875"/>
            <a:ext cx="299952" cy="272838"/>
          </a:xfrm>
          <a:custGeom>
            <a:rect b="b" l="l" r="r" t="t"/>
            <a:pathLst>
              <a:path extrusionOk="0" h="14752" w="16218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1" name="Google Shape;681;p78"/>
          <p:cNvGrpSpPr/>
          <p:nvPr/>
        </p:nvGrpSpPr>
        <p:grpSpPr>
          <a:xfrm>
            <a:off x="904277" y="515192"/>
            <a:ext cx="382958" cy="607111"/>
            <a:chOff x="6718575" y="2318625"/>
            <a:chExt cx="256950" cy="407375"/>
          </a:xfrm>
        </p:grpSpPr>
        <p:sp>
          <p:nvSpPr>
            <p:cNvPr id="682" name="Google Shape;682;p78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78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78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78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78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78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78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78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0" name="Google Shape;690;p78"/>
          <p:cNvGrpSpPr/>
          <p:nvPr/>
        </p:nvGrpSpPr>
        <p:grpSpPr>
          <a:xfrm>
            <a:off x="335759" y="1840531"/>
            <a:ext cx="342882" cy="350068"/>
            <a:chOff x="3951850" y="2985350"/>
            <a:chExt cx="407950" cy="416500"/>
          </a:xfrm>
        </p:grpSpPr>
        <p:sp>
          <p:nvSpPr>
            <p:cNvPr id="691" name="Google Shape;691;p78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78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78"/>
            <p:cNvSpPr/>
            <p:nvPr/>
          </p:nvSpPr>
          <p:spPr>
            <a:xfrm>
              <a:off x="4024300" y="3058425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78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95" name="Google Shape;695;p78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" type="twoColTx">
  <p:cSld name="TITLE_AND_TWO_COLUMNS"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79"/>
          <p:cNvSpPr/>
          <p:nvPr/>
        </p:nvSpPr>
        <p:spPr>
          <a:xfrm flipH="1" rot="10800000">
            <a:off x="7663675" y="3684808"/>
            <a:ext cx="1034700" cy="895800"/>
          </a:xfrm>
          <a:custGeom>
            <a:rect b="b" l="l" r="r" t="t"/>
            <a:pathLst>
              <a:path extrusionOk="0" h="120000" w="12000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8" name="Google Shape;698;p79"/>
          <p:cNvSpPr/>
          <p:nvPr/>
        </p:nvSpPr>
        <p:spPr>
          <a:xfrm rot="5400000">
            <a:off x="499599" y="157100"/>
            <a:ext cx="1146000" cy="1323300"/>
          </a:xfrm>
          <a:custGeom>
            <a:rect b="b" l="l" r="r" t="t"/>
            <a:pathLst>
              <a:path extrusionOk="0" h="120000" w="12000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9" name="Google Shape;699;p79"/>
          <p:cNvSpPr txBox="1"/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700" name="Google Shape;700;p79"/>
          <p:cNvSpPr txBox="1"/>
          <p:nvPr>
            <p:ph idx="1" type="body"/>
          </p:nvPr>
        </p:nvSpPr>
        <p:spPr>
          <a:xfrm>
            <a:off x="1734000" y="2414450"/>
            <a:ext cx="2667300" cy="2663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◇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01" name="Google Shape;701;p79"/>
          <p:cNvSpPr txBox="1"/>
          <p:nvPr>
            <p:ph idx="2" type="body"/>
          </p:nvPr>
        </p:nvSpPr>
        <p:spPr>
          <a:xfrm>
            <a:off x="4562088" y="2414450"/>
            <a:ext cx="2667300" cy="2663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◇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02" name="Google Shape;702;p79"/>
          <p:cNvSpPr/>
          <p:nvPr/>
        </p:nvSpPr>
        <p:spPr>
          <a:xfrm flipH="1" rot="10800000">
            <a:off x="-123826" y="1058975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9525">
            <a:solidFill>
              <a:srgbClr val="19BB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79"/>
          <p:cNvSpPr/>
          <p:nvPr/>
        </p:nvSpPr>
        <p:spPr>
          <a:xfrm flipH="1" rot="10800000">
            <a:off x="638175" y="1440100"/>
            <a:ext cx="428700" cy="3711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79"/>
          <p:cNvSpPr/>
          <p:nvPr/>
        </p:nvSpPr>
        <p:spPr>
          <a:xfrm flipH="1" rot="10800000">
            <a:off x="1495424" y="-131650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76200">
            <a:solidFill>
              <a:srgbClr val="18476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79"/>
          <p:cNvSpPr/>
          <p:nvPr/>
        </p:nvSpPr>
        <p:spPr>
          <a:xfrm flipH="1" rot="10800000">
            <a:off x="327800" y="88925"/>
            <a:ext cx="358800" cy="3105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00E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6" name="Google Shape;706;p79"/>
          <p:cNvGrpSpPr/>
          <p:nvPr/>
        </p:nvGrpSpPr>
        <p:grpSpPr>
          <a:xfrm>
            <a:off x="1729784" y="61068"/>
            <a:ext cx="351204" cy="324661"/>
            <a:chOff x="5975075" y="2327500"/>
            <a:chExt cx="420100" cy="388350"/>
          </a:xfrm>
        </p:grpSpPr>
        <p:sp>
          <p:nvSpPr>
            <p:cNvPr id="707" name="Google Shape;707;p79"/>
            <p:cNvSpPr/>
            <p:nvPr/>
          </p:nvSpPr>
          <p:spPr>
            <a:xfrm>
              <a:off x="5975075" y="2474650"/>
              <a:ext cx="98325" cy="220450"/>
            </a:xfrm>
            <a:custGeom>
              <a:rect b="b" l="l" r="r" t="t"/>
              <a:pathLst>
                <a:path extrusionOk="0" h="8818" w="3933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79"/>
            <p:cNvSpPr/>
            <p:nvPr/>
          </p:nvSpPr>
          <p:spPr>
            <a:xfrm>
              <a:off x="6088025" y="2327500"/>
              <a:ext cx="307150" cy="388350"/>
            </a:xfrm>
            <a:custGeom>
              <a:rect b="b" l="l" r="r" t="t"/>
              <a:pathLst>
                <a:path extrusionOk="0" h="15534" w="12286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9" name="Google Shape;709;p79"/>
          <p:cNvSpPr/>
          <p:nvPr/>
        </p:nvSpPr>
        <p:spPr>
          <a:xfrm>
            <a:off x="203100" y="1270177"/>
            <a:ext cx="166061" cy="287704"/>
          </a:xfrm>
          <a:custGeom>
            <a:rect b="b" l="l" r="r" t="t"/>
            <a:pathLst>
              <a:path extrusionOk="0" h="20565" w="1187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10" name="Google Shape;710;p79"/>
          <p:cNvGrpSpPr/>
          <p:nvPr/>
        </p:nvGrpSpPr>
        <p:grpSpPr>
          <a:xfrm>
            <a:off x="904277" y="515192"/>
            <a:ext cx="382958" cy="607111"/>
            <a:chOff x="6718575" y="2318625"/>
            <a:chExt cx="256950" cy="407375"/>
          </a:xfrm>
        </p:grpSpPr>
        <p:sp>
          <p:nvSpPr>
            <p:cNvPr id="711" name="Google Shape;711;p79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79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79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79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79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79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79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79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9" name="Google Shape;719;p79"/>
          <p:cNvGrpSpPr/>
          <p:nvPr/>
        </p:nvGrpSpPr>
        <p:grpSpPr>
          <a:xfrm>
            <a:off x="335759" y="1840531"/>
            <a:ext cx="342882" cy="350068"/>
            <a:chOff x="3951850" y="2985350"/>
            <a:chExt cx="407950" cy="416500"/>
          </a:xfrm>
        </p:grpSpPr>
        <p:sp>
          <p:nvSpPr>
            <p:cNvPr id="720" name="Google Shape;720;p79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79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79"/>
            <p:cNvSpPr/>
            <p:nvPr/>
          </p:nvSpPr>
          <p:spPr>
            <a:xfrm>
              <a:off x="4024300" y="3058425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79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4" name="Google Shape;724;p79"/>
          <p:cNvSpPr/>
          <p:nvPr/>
        </p:nvSpPr>
        <p:spPr>
          <a:xfrm flipH="1" rot="10800000">
            <a:off x="8486774" y="4230775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9525">
            <a:solidFill>
              <a:srgbClr val="1847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79"/>
          <p:cNvSpPr/>
          <p:nvPr/>
        </p:nvSpPr>
        <p:spPr>
          <a:xfrm flipH="1" rot="10800000">
            <a:off x="8124824" y="4615700"/>
            <a:ext cx="428700" cy="3711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3292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79"/>
          <p:cNvSpPr/>
          <p:nvPr/>
        </p:nvSpPr>
        <p:spPr>
          <a:xfrm flipH="1" rot="10800000">
            <a:off x="7821348" y="2935400"/>
            <a:ext cx="819900" cy="7098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79"/>
          <p:cNvSpPr/>
          <p:nvPr/>
        </p:nvSpPr>
        <p:spPr>
          <a:xfrm flipH="1" rot="10800000">
            <a:off x="8486775" y="3512175"/>
            <a:ext cx="358800" cy="3105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19050">
            <a:solidFill>
              <a:srgbClr val="00E1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79"/>
          <p:cNvSpPr/>
          <p:nvPr/>
        </p:nvSpPr>
        <p:spPr>
          <a:xfrm>
            <a:off x="8772688" y="4461808"/>
            <a:ext cx="248073" cy="248058"/>
          </a:xfrm>
          <a:custGeom>
            <a:rect b="b" l="l" r="r" t="t"/>
            <a:pathLst>
              <a:path extrusionOk="0" h="16999" w="1700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29" name="Google Shape;729;p79"/>
          <p:cNvGrpSpPr/>
          <p:nvPr/>
        </p:nvGrpSpPr>
        <p:grpSpPr>
          <a:xfrm>
            <a:off x="7354067" y="3426715"/>
            <a:ext cx="455624" cy="437054"/>
            <a:chOff x="5241175" y="4959100"/>
            <a:chExt cx="539775" cy="517775"/>
          </a:xfrm>
        </p:grpSpPr>
        <p:sp>
          <p:nvSpPr>
            <p:cNvPr id="730" name="Google Shape;730;p79"/>
            <p:cNvSpPr/>
            <p:nvPr/>
          </p:nvSpPr>
          <p:spPr>
            <a:xfrm>
              <a:off x="5575150" y="4959100"/>
              <a:ext cx="161225" cy="178300"/>
            </a:xfrm>
            <a:custGeom>
              <a:rect b="b" l="l" r="r" t="t"/>
              <a:pathLst>
                <a:path extrusionOk="0" h="7132" w="6449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79"/>
            <p:cNvSpPr/>
            <p:nvPr/>
          </p:nvSpPr>
          <p:spPr>
            <a:xfrm>
              <a:off x="5330925" y="4985350"/>
              <a:ext cx="128250" cy="148400"/>
            </a:xfrm>
            <a:custGeom>
              <a:rect b="b" l="l" r="r" t="t"/>
              <a:pathLst>
                <a:path extrusionOk="0" h="5936" w="513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79"/>
            <p:cNvSpPr/>
            <p:nvPr/>
          </p:nvSpPr>
          <p:spPr>
            <a:xfrm>
              <a:off x="5241175" y="5241175"/>
              <a:ext cx="180125" cy="109325"/>
            </a:xfrm>
            <a:custGeom>
              <a:rect b="b" l="l" r="r" t="t"/>
              <a:pathLst>
                <a:path extrusionOk="0" h="4373" w="7205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79"/>
            <p:cNvSpPr/>
            <p:nvPr/>
          </p:nvSpPr>
          <p:spPr>
            <a:xfrm>
              <a:off x="5461575" y="5316900"/>
              <a:ext cx="89175" cy="159975"/>
            </a:xfrm>
            <a:custGeom>
              <a:rect b="b" l="l" r="r" t="t"/>
              <a:pathLst>
                <a:path extrusionOk="0" h="6399" w="3567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79"/>
            <p:cNvSpPr/>
            <p:nvPr/>
          </p:nvSpPr>
          <p:spPr>
            <a:xfrm>
              <a:off x="5619100" y="5194175"/>
              <a:ext cx="161850" cy="89775"/>
            </a:xfrm>
            <a:custGeom>
              <a:rect b="b" l="l" r="r" t="t"/>
              <a:pathLst>
                <a:path extrusionOk="0" h="3591" w="6474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79"/>
            <p:cNvSpPr/>
            <p:nvPr/>
          </p:nvSpPr>
          <p:spPr>
            <a:xfrm>
              <a:off x="5420075" y="5116000"/>
              <a:ext cx="189300" cy="189925"/>
            </a:xfrm>
            <a:custGeom>
              <a:rect b="b" l="l" r="r" t="t"/>
              <a:pathLst>
                <a:path extrusionOk="0" h="7597" w="7572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6" name="Google Shape;736;p79"/>
          <p:cNvSpPr/>
          <p:nvPr/>
        </p:nvSpPr>
        <p:spPr>
          <a:xfrm>
            <a:off x="8081326" y="3153875"/>
            <a:ext cx="299952" cy="272838"/>
          </a:xfrm>
          <a:custGeom>
            <a:rect b="b" l="l" r="r" t="t"/>
            <a:pathLst>
              <a:path extrusionOk="0" h="14752" w="16218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79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">
  <p:cSld name="TITLE_AND_TWO_COLUMNS_1"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80"/>
          <p:cNvSpPr/>
          <p:nvPr/>
        </p:nvSpPr>
        <p:spPr>
          <a:xfrm rot="5400000">
            <a:off x="499599" y="157100"/>
            <a:ext cx="1146000" cy="1323300"/>
          </a:xfrm>
          <a:custGeom>
            <a:rect b="b" l="l" r="r" t="t"/>
            <a:pathLst>
              <a:path extrusionOk="0" h="120000" w="12000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40" name="Google Shape;740;p80"/>
          <p:cNvSpPr txBox="1"/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741" name="Google Shape;741;p80"/>
          <p:cNvSpPr txBox="1"/>
          <p:nvPr>
            <p:ph idx="1" type="body"/>
          </p:nvPr>
        </p:nvSpPr>
        <p:spPr>
          <a:xfrm>
            <a:off x="1732700" y="2380900"/>
            <a:ext cx="2176800" cy="2544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◇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42" name="Google Shape;742;p80"/>
          <p:cNvSpPr txBox="1"/>
          <p:nvPr>
            <p:ph idx="2" type="body"/>
          </p:nvPr>
        </p:nvSpPr>
        <p:spPr>
          <a:xfrm>
            <a:off x="4020972" y="2380900"/>
            <a:ext cx="2176800" cy="2544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◇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43" name="Google Shape;743;p80"/>
          <p:cNvSpPr txBox="1"/>
          <p:nvPr>
            <p:ph idx="3" type="body"/>
          </p:nvPr>
        </p:nvSpPr>
        <p:spPr>
          <a:xfrm>
            <a:off x="6309245" y="2380900"/>
            <a:ext cx="2176800" cy="2544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◇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44" name="Google Shape;744;p80"/>
          <p:cNvSpPr/>
          <p:nvPr/>
        </p:nvSpPr>
        <p:spPr>
          <a:xfrm flipH="1" rot="10800000">
            <a:off x="-123826" y="1058975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9525">
            <a:solidFill>
              <a:srgbClr val="19BB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80"/>
          <p:cNvSpPr/>
          <p:nvPr/>
        </p:nvSpPr>
        <p:spPr>
          <a:xfrm flipH="1" rot="10800000">
            <a:off x="638175" y="1440100"/>
            <a:ext cx="428700" cy="3711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80"/>
          <p:cNvSpPr/>
          <p:nvPr/>
        </p:nvSpPr>
        <p:spPr>
          <a:xfrm flipH="1" rot="10800000">
            <a:off x="1495424" y="-131650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76200">
            <a:solidFill>
              <a:srgbClr val="18476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80"/>
          <p:cNvSpPr/>
          <p:nvPr/>
        </p:nvSpPr>
        <p:spPr>
          <a:xfrm flipH="1" rot="10800000">
            <a:off x="327800" y="88925"/>
            <a:ext cx="358800" cy="3105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00E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48" name="Google Shape;748;p80"/>
          <p:cNvGrpSpPr/>
          <p:nvPr/>
        </p:nvGrpSpPr>
        <p:grpSpPr>
          <a:xfrm>
            <a:off x="1729784" y="61068"/>
            <a:ext cx="351204" cy="324661"/>
            <a:chOff x="5975075" y="2327500"/>
            <a:chExt cx="420100" cy="388350"/>
          </a:xfrm>
        </p:grpSpPr>
        <p:sp>
          <p:nvSpPr>
            <p:cNvPr id="749" name="Google Shape;749;p80"/>
            <p:cNvSpPr/>
            <p:nvPr/>
          </p:nvSpPr>
          <p:spPr>
            <a:xfrm>
              <a:off x="5975075" y="2474650"/>
              <a:ext cx="98325" cy="220450"/>
            </a:xfrm>
            <a:custGeom>
              <a:rect b="b" l="l" r="r" t="t"/>
              <a:pathLst>
                <a:path extrusionOk="0" h="8818" w="3933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80"/>
            <p:cNvSpPr/>
            <p:nvPr/>
          </p:nvSpPr>
          <p:spPr>
            <a:xfrm>
              <a:off x="6088025" y="2327500"/>
              <a:ext cx="307150" cy="388350"/>
            </a:xfrm>
            <a:custGeom>
              <a:rect b="b" l="l" r="r" t="t"/>
              <a:pathLst>
                <a:path extrusionOk="0" h="15534" w="12286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51" name="Google Shape;751;p80"/>
          <p:cNvSpPr/>
          <p:nvPr/>
        </p:nvSpPr>
        <p:spPr>
          <a:xfrm>
            <a:off x="203100" y="1270177"/>
            <a:ext cx="166061" cy="287704"/>
          </a:xfrm>
          <a:custGeom>
            <a:rect b="b" l="l" r="r" t="t"/>
            <a:pathLst>
              <a:path extrusionOk="0" h="20565" w="1187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2" name="Google Shape;752;p80"/>
          <p:cNvGrpSpPr/>
          <p:nvPr/>
        </p:nvGrpSpPr>
        <p:grpSpPr>
          <a:xfrm>
            <a:off x="904277" y="515192"/>
            <a:ext cx="382958" cy="607111"/>
            <a:chOff x="6718575" y="2318625"/>
            <a:chExt cx="256950" cy="407375"/>
          </a:xfrm>
        </p:grpSpPr>
        <p:sp>
          <p:nvSpPr>
            <p:cNvPr id="753" name="Google Shape;753;p80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80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80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80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80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80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80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80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61" name="Google Shape;761;p80"/>
          <p:cNvGrpSpPr/>
          <p:nvPr/>
        </p:nvGrpSpPr>
        <p:grpSpPr>
          <a:xfrm>
            <a:off x="335759" y="1840531"/>
            <a:ext cx="342882" cy="350068"/>
            <a:chOff x="3951850" y="2985350"/>
            <a:chExt cx="407950" cy="416500"/>
          </a:xfrm>
        </p:grpSpPr>
        <p:sp>
          <p:nvSpPr>
            <p:cNvPr id="762" name="Google Shape;762;p80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80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80"/>
            <p:cNvSpPr/>
            <p:nvPr/>
          </p:nvSpPr>
          <p:spPr>
            <a:xfrm>
              <a:off x="4024300" y="3058425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80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6" name="Google Shape;766;p80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81"/>
          <p:cNvSpPr/>
          <p:nvPr/>
        </p:nvSpPr>
        <p:spPr>
          <a:xfrm flipH="1" rot="10800000">
            <a:off x="7663675" y="3684808"/>
            <a:ext cx="1034700" cy="895800"/>
          </a:xfrm>
          <a:custGeom>
            <a:rect b="b" l="l" r="r" t="t"/>
            <a:pathLst>
              <a:path extrusionOk="0" h="120000" w="12000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69" name="Google Shape;769;p81"/>
          <p:cNvSpPr/>
          <p:nvPr/>
        </p:nvSpPr>
        <p:spPr>
          <a:xfrm rot="5400000">
            <a:off x="499599" y="157100"/>
            <a:ext cx="1146000" cy="1323300"/>
          </a:xfrm>
          <a:custGeom>
            <a:rect b="b" l="l" r="r" t="t"/>
            <a:pathLst>
              <a:path extrusionOk="0" h="120000" w="12000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70" name="Google Shape;770;p81"/>
          <p:cNvSpPr txBox="1"/>
          <p:nvPr>
            <p:ph type="title"/>
          </p:nvPr>
        </p:nvSpPr>
        <p:spPr>
          <a:xfrm>
            <a:off x="1732700" y="821200"/>
            <a:ext cx="4944300" cy="645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771" name="Google Shape;771;p81"/>
          <p:cNvSpPr/>
          <p:nvPr/>
        </p:nvSpPr>
        <p:spPr>
          <a:xfrm flipH="1" rot="10800000">
            <a:off x="-123826" y="1058975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9525">
            <a:solidFill>
              <a:srgbClr val="19BB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p81"/>
          <p:cNvSpPr/>
          <p:nvPr/>
        </p:nvSpPr>
        <p:spPr>
          <a:xfrm flipH="1" rot="10800000">
            <a:off x="638175" y="1440100"/>
            <a:ext cx="428700" cy="3711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81"/>
          <p:cNvSpPr/>
          <p:nvPr/>
        </p:nvSpPr>
        <p:spPr>
          <a:xfrm flipH="1" rot="10800000">
            <a:off x="1495424" y="-131650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76200">
            <a:solidFill>
              <a:srgbClr val="18476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4" name="Google Shape;774;p81"/>
          <p:cNvSpPr/>
          <p:nvPr/>
        </p:nvSpPr>
        <p:spPr>
          <a:xfrm flipH="1" rot="10800000">
            <a:off x="327800" y="88925"/>
            <a:ext cx="358800" cy="3105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00E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75" name="Google Shape;775;p81"/>
          <p:cNvGrpSpPr/>
          <p:nvPr/>
        </p:nvGrpSpPr>
        <p:grpSpPr>
          <a:xfrm>
            <a:off x="1729784" y="61068"/>
            <a:ext cx="351204" cy="324661"/>
            <a:chOff x="5975075" y="2327500"/>
            <a:chExt cx="420100" cy="388350"/>
          </a:xfrm>
        </p:grpSpPr>
        <p:sp>
          <p:nvSpPr>
            <p:cNvPr id="776" name="Google Shape;776;p81"/>
            <p:cNvSpPr/>
            <p:nvPr/>
          </p:nvSpPr>
          <p:spPr>
            <a:xfrm>
              <a:off x="5975075" y="2474650"/>
              <a:ext cx="98325" cy="220450"/>
            </a:xfrm>
            <a:custGeom>
              <a:rect b="b" l="l" r="r" t="t"/>
              <a:pathLst>
                <a:path extrusionOk="0" h="8818" w="3933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81"/>
            <p:cNvSpPr/>
            <p:nvPr/>
          </p:nvSpPr>
          <p:spPr>
            <a:xfrm>
              <a:off x="6088025" y="2327500"/>
              <a:ext cx="307150" cy="388350"/>
            </a:xfrm>
            <a:custGeom>
              <a:rect b="b" l="l" r="r" t="t"/>
              <a:pathLst>
                <a:path extrusionOk="0" h="15534" w="12286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8" name="Google Shape;778;p81"/>
          <p:cNvSpPr/>
          <p:nvPr/>
        </p:nvSpPr>
        <p:spPr>
          <a:xfrm>
            <a:off x="203100" y="1270177"/>
            <a:ext cx="166061" cy="287704"/>
          </a:xfrm>
          <a:custGeom>
            <a:rect b="b" l="l" r="r" t="t"/>
            <a:pathLst>
              <a:path extrusionOk="0" h="20565" w="1187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79" name="Google Shape;779;p81"/>
          <p:cNvGrpSpPr/>
          <p:nvPr/>
        </p:nvGrpSpPr>
        <p:grpSpPr>
          <a:xfrm>
            <a:off x="904277" y="515192"/>
            <a:ext cx="382958" cy="607111"/>
            <a:chOff x="6718575" y="2318625"/>
            <a:chExt cx="256950" cy="407375"/>
          </a:xfrm>
        </p:grpSpPr>
        <p:sp>
          <p:nvSpPr>
            <p:cNvPr id="780" name="Google Shape;780;p81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81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81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81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81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81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81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81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8" name="Google Shape;788;p81"/>
          <p:cNvGrpSpPr/>
          <p:nvPr/>
        </p:nvGrpSpPr>
        <p:grpSpPr>
          <a:xfrm>
            <a:off x="335759" y="1840531"/>
            <a:ext cx="342882" cy="350068"/>
            <a:chOff x="3951850" y="2985350"/>
            <a:chExt cx="407950" cy="416500"/>
          </a:xfrm>
        </p:grpSpPr>
        <p:sp>
          <p:nvSpPr>
            <p:cNvPr id="789" name="Google Shape;789;p81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81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81"/>
            <p:cNvSpPr/>
            <p:nvPr/>
          </p:nvSpPr>
          <p:spPr>
            <a:xfrm>
              <a:off x="4024300" y="3058425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81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93" name="Google Shape;793;p81"/>
          <p:cNvSpPr/>
          <p:nvPr/>
        </p:nvSpPr>
        <p:spPr>
          <a:xfrm flipH="1" rot="10800000">
            <a:off x="8486774" y="4230775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9525">
            <a:solidFill>
              <a:srgbClr val="1847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4" name="Google Shape;794;p81"/>
          <p:cNvSpPr/>
          <p:nvPr/>
        </p:nvSpPr>
        <p:spPr>
          <a:xfrm flipH="1" rot="10800000">
            <a:off x="8124824" y="4615700"/>
            <a:ext cx="428700" cy="3711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3292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5" name="Google Shape;795;p81"/>
          <p:cNvSpPr/>
          <p:nvPr/>
        </p:nvSpPr>
        <p:spPr>
          <a:xfrm flipH="1" rot="10800000">
            <a:off x="7821348" y="2935400"/>
            <a:ext cx="819900" cy="7098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6" name="Google Shape;796;p81"/>
          <p:cNvSpPr/>
          <p:nvPr/>
        </p:nvSpPr>
        <p:spPr>
          <a:xfrm flipH="1" rot="10800000">
            <a:off x="8486775" y="3512175"/>
            <a:ext cx="358800" cy="3105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19050">
            <a:solidFill>
              <a:srgbClr val="00E1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81"/>
          <p:cNvSpPr/>
          <p:nvPr/>
        </p:nvSpPr>
        <p:spPr>
          <a:xfrm>
            <a:off x="8772688" y="4461808"/>
            <a:ext cx="248073" cy="248058"/>
          </a:xfrm>
          <a:custGeom>
            <a:rect b="b" l="l" r="r" t="t"/>
            <a:pathLst>
              <a:path extrusionOk="0" h="16999" w="1700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98" name="Google Shape;798;p81"/>
          <p:cNvGrpSpPr/>
          <p:nvPr/>
        </p:nvGrpSpPr>
        <p:grpSpPr>
          <a:xfrm>
            <a:off x="7354067" y="3426715"/>
            <a:ext cx="455624" cy="437054"/>
            <a:chOff x="5241175" y="4959100"/>
            <a:chExt cx="539775" cy="517775"/>
          </a:xfrm>
        </p:grpSpPr>
        <p:sp>
          <p:nvSpPr>
            <p:cNvPr id="799" name="Google Shape;799;p81"/>
            <p:cNvSpPr/>
            <p:nvPr/>
          </p:nvSpPr>
          <p:spPr>
            <a:xfrm>
              <a:off x="5575150" y="4959100"/>
              <a:ext cx="161225" cy="178300"/>
            </a:xfrm>
            <a:custGeom>
              <a:rect b="b" l="l" r="r" t="t"/>
              <a:pathLst>
                <a:path extrusionOk="0" h="7132" w="6449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81"/>
            <p:cNvSpPr/>
            <p:nvPr/>
          </p:nvSpPr>
          <p:spPr>
            <a:xfrm>
              <a:off x="5330925" y="4985350"/>
              <a:ext cx="128250" cy="148400"/>
            </a:xfrm>
            <a:custGeom>
              <a:rect b="b" l="l" r="r" t="t"/>
              <a:pathLst>
                <a:path extrusionOk="0" h="5936" w="513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81"/>
            <p:cNvSpPr/>
            <p:nvPr/>
          </p:nvSpPr>
          <p:spPr>
            <a:xfrm>
              <a:off x="5241175" y="5241175"/>
              <a:ext cx="180125" cy="109325"/>
            </a:xfrm>
            <a:custGeom>
              <a:rect b="b" l="l" r="r" t="t"/>
              <a:pathLst>
                <a:path extrusionOk="0" h="4373" w="7205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81"/>
            <p:cNvSpPr/>
            <p:nvPr/>
          </p:nvSpPr>
          <p:spPr>
            <a:xfrm>
              <a:off x="5461575" y="5316900"/>
              <a:ext cx="89175" cy="159975"/>
            </a:xfrm>
            <a:custGeom>
              <a:rect b="b" l="l" r="r" t="t"/>
              <a:pathLst>
                <a:path extrusionOk="0" h="6399" w="3567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81"/>
            <p:cNvSpPr/>
            <p:nvPr/>
          </p:nvSpPr>
          <p:spPr>
            <a:xfrm>
              <a:off x="5619100" y="5194175"/>
              <a:ext cx="161850" cy="89775"/>
            </a:xfrm>
            <a:custGeom>
              <a:rect b="b" l="l" r="r" t="t"/>
              <a:pathLst>
                <a:path extrusionOk="0" h="3591" w="6474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81"/>
            <p:cNvSpPr/>
            <p:nvPr/>
          </p:nvSpPr>
          <p:spPr>
            <a:xfrm>
              <a:off x="5420075" y="5116000"/>
              <a:ext cx="189300" cy="189925"/>
            </a:xfrm>
            <a:custGeom>
              <a:rect b="b" l="l" r="r" t="t"/>
              <a:pathLst>
                <a:path extrusionOk="0" h="7597" w="7572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05" name="Google Shape;805;p81"/>
          <p:cNvSpPr/>
          <p:nvPr/>
        </p:nvSpPr>
        <p:spPr>
          <a:xfrm>
            <a:off x="8081326" y="3153875"/>
            <a:ext cx="299952" cy="272838"/>
          </a:xfrm>
          <a:custGeom>
            <a:rect b="b" l="l" r="r" t="t"/>
            <a:pathLst>
              <a:path extrusionOk="0" h="14752" w="16218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6" name="Google Shape;806;p81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82"/>
          <p:cNvSpPr/>
          <p:nvPr/>
        </p:nvSpPr>
        <p:spPr>
          <a:xfrm flipH="1" rot="10800000">
            <a:off x="7663675" y="3684808"/>
            <a:ext cx="1034700" cy="895800"/>
          </a:xfrm>
          <a:custGeom>
            <a:rect b="b" l="l" r="r" t="t"/>
            <a:pathLst>
              <a:path extrusionOk="0" h="120000" w="12000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9" name="Google Shape;809;p82"/>
          <p:cNvSpPr/>
          <p:nvPr/>
        </p:nvSpPr>
        <p:spPr>
          <a:xfrm rot="5400000">
            <a:off x="499599" y="157100"/>
            <a:ext cx="1146000" cy="1323300"/>
          </a:xfrm>
          <a:custGeom>
            <a:rect b="b" l="l" r="r" t="t"/>
            <a:pathLst>
              <a:path extrusionOk="0" h="120000" w="12000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0" name="Google Shape;810;p82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811" name="Google Shape;811;p82"/>
          <p:cNvSpPr/>
          <p:nvPr/>
        </p:nvSpPr>
        <p:spPr>
          <a:xfrm flipH="1" rot="10800000">
            <a:off x="-123826" y="1058975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9525">
            <a:solidFill>
              <a:srgbClr val="19BB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2" name="Google Shape;812;p82"/>
          <p:cNvSpPr/>
          <p:nvPr/>
        </p:nvSpPr>
        <p:spPr>
          <a:xfrm flipH="1" rot="10800000">
            <a:off x="638175" y="1440100"/>
            <a:ext cx="428700" cy="3711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p82"/>
          <p:cNvSpPr/>
          <p:nvPr/>
        </p:nvSpPr>
        <p:spPr>
          <a:xfrm flipH="1" rot="10800000">
            <a:off x="1495424" y="-131650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76200">
            <a:solidFill>
              <a:srgbClr val="18476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4" name="Google Shape;814;p82"/>
          <p:cNvSpPr/>
          <p:nvPr/>
        </p:nvSpPr>
        <p:spPr>
          <a:xfrm flipH="1" rot="10800000">
            <a:off x="327800" y="88925"/>
            <a:ext cx="358800" cy="3105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00E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15" name="Google Shape;815;p82"/>
          <p:cNvGrpSpPr/>
          <p:nvPr/>
        </p:nvGrpSpPr>
        <p:grpSpPr>
          <a:xfrm>
            <a:off x="1729784" y="61068"/>
            <a:ext cx="351204" cy="324661"/>
            <a:chOff x="5975075" y="2327500"/>
            <a:chExt cx="420100" cy="388350"/>
          </a:xfrm>
        </p:grpSpPr>
        <p:sp>
          <p:nvSpPr>
            <p:cNvPr id="816" name="Google Shape;816;p82"/>
            <p:cNvSpPr/>
            <p:nvPr/>
          </p:nvSpPr>
          <p:spPr>
            <a:xfrm>
              <a:off x="5975075" y="2474650"/>
              <a:ext cx="98325" cy="220450"/>
            </a:xfrm>
            <a:custGeom>
              <a:rect b="b" l="l" r="r" t="t"/>
              <a:pathLst>
                <a:path extrusionOk="0" h="8818" w="3933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82"/>
            <p:cNvSpPr/>
            <p:nvPr/>
          </p:nvSpPr>
          <p:spPr>
            <a:xfrm>
              <a:off x="6088025" y="2327500"/>
              <a:ext cx="307150" cy="388350"/>
            </a:xfrm>
            <a:custGeom>
              <a:rect b="b" l="l" r="r" t="t"/>
              <a:pathLst>
                <a:path extrusionOk="0" h="15534" w="12286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8" name="Google Shape;818;p82"/>
          <p:cNvSpPr/>
          <p:nvPr/>
        </p:nvSpPr>
        <p:spPr>
          <a:xfrm>
            <a:off x="203100" y="1270177"/>
            <a:ext cx="166061" cy="287704"/>
          </a:xfrm>
          <a:custGeom>
            <a:rect b="b" l="l" r="r" t="t"/>
            <a:pathLst>
              <a:path extrusionOk="0" h="20565" w="1187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19" name="Google Shape;819;p82"/>
          <p:cNvGrpSpPr/>
          <p:nvPr/>
        </p:nvGrpSpPr>
        <p:grpSpPr>
          <a:xfrm>
            <a:off x="904277" y="515192"/>
            <a:ext cx="382958" cy="607111"/>
            <a:chOff x="6718575" y="2318625"/>
            <a:chExt cx="256950" cy="407375"/>
          </a:xfrm>
        </p:grpSpPr>
        <p:sp>
          <p:nvSpPr>
            <p:cNvPr id="820" name="Google Shape;820;p82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82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82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82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82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82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82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82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28" name="Google Shape;828;p82"/>
          <p:cNvGrpSpPr/>
          <p:nvPr/>
        </p:nvGrpSpPr>
        <p:grpSpPr>
          <a:xfrm>
            <a:off x="335759" y="1840531"/>
            <a:ext cx="342882" cy="350068"/>
            <a:chOff x="3951850" y="2985350"/>
            <a:chExt cx="407950" cy="416500"/>
          </a:xfrm>
        </p:grpSpPr>
        <p:sp>
          <p:nvSpPr>
            <p:cNvPr id="829" name="Google Shape;829;p82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82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82"/>
            <p:cNvSpPr/>
            <p:nvPr/>
          </p:nvSpPr>
          <p:spPr>
            <a:xfrm>
              <a:off x="4024300" y="3058425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82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cap="rnd" cmpd="sng" w="19050">
              <a:solidFill>
                <a:srgbClr val="18476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33" name="Google Shape;833;p82"/>
          <p:cNvSpPr/>
          <p:nvPr/>
        </p:nvSpPr>
        <p:spPr>
          <a:xfrm flipH="1" rot="10800000">
            <a:off x="8486774" y="4230775"/>
            <a:ext cx="819900" cy="7101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9525">
            <a:solidFill>
              <a:srgbClr val="1847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4" name="Google Shape;834;p82"/>
          <p:cNvSpPr/>
          <p:nvPr/>
        </p:nvSpPr>
        <p:spPr>
          <a:xfrm flipH="1" rot="10800000">
            <a:off x="8124824" y="4615700"/>
            <a:ext cx="428700" cy="3711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3292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5" name="Google Shape;835;p82"/>
          <p:cNvSpPr/>
          <p:nvPr/>
        </p:nvSpPr>
        <p:spPr>
          <a:xfrm flipH="1" rot="10800000">
            <a:off x="7821348" y="2935400"/>
            <a:ext cx="819900" cy="7098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82"/>
          <p:cNvSpPr/>
          <p:nvPr/>
        </p:nvSpPr>
        <p:spPr>
          <a:xfrm flipH="1" rot="10800000">
            <a:off x="8486775" y="3512175"/>
            <a:ext cx="358800" cy="3105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19050">
            <a:solidFill>
              <a:srgbClr val="00E1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7" name="Google Shape;837;p82"/>
          <p:cNvSpPr/>
          <p:nvPr/>
        </p:nvSpPr>
        <p:spPr>
          <a:xfrm>
            <a:off x="8772688" y="4461808"/>
            <a:ext cx="248073" cy="248058"/>
          </a:xfrm>
          <a:custGeom>
            <a:rect b="b" l="l" r="r" t="t"/>
            <a:pathLst>
              <a:path extrusionOk="0" h="16999" w="1700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38" name="Google Shape;838;p82"/>
          <p:cNvGrpSpPr/>
          <p:nvPr/>
        </p:nvGrpSpPr>
        <p:grpSpPr>
          <a:xfrm>
            <a:off x="7354067" y="3426715"/>
            <a:ext cx="455624" cy="437054"/>
            <a:chOff x="5241175" y="4959100"/>
            <a:chExt cx="539775" cy="517775"/>
          </a:xfrm>
        </p:grpSpPr>
        <p:sp>
          <p:nvSpPr>
            <p:cNvPr id="839" name="Google Shape;839;p82"/>
            <p:cNvSpPr/>
            <p:nvPr/>
          </p:nvSpPr>
          <p:spPr>
            <a:xfrm>
              <a:off x="5575150" y="4959100"/>
              <a:ext cx="161225" cy="178300"/>
            </a:xfrm>
            <a:custGeom>
              <a:rect b="b" l="l" r="r" t="t"/>
              <a:pathLst>
                <a:path extrusionOk="0" h="7132" w="6449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82"/>
            <p:cNvSpPr/>
            <p:nvPr/>
          </p:nvSpPr>
          <p:spPr>
            <a:xfrm>
              <a:off x="5330925" y="4985350"/>
              <a:ext cx="128250" cy="148400"/>
            </a:xfrm>
            <a:custGeom>
              <a:rect b="b" l="l" r="r" t="t"/>
              <a:pathLst>
                <a:path extrusionOk="0" h="5936" w="513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82"/>
            <p:cNvSpPr/>
            <p:nvPr/>
          </p:nvSpPr>
          <p:spPr>
            <a:xfrm>
              <a:off x="5241175" y="5241175"/>
              <a:ext cx="180125" cy="109325"/>
            </a:xfrm>
            <a:custGeom>
              <a:rect b="b" l="l" r="r" t="t"/>
              <a:pathLst>
                <a:path extrusionOk="0" h="4373" w="7205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82"/>
            <p:cNvSpPr/>
            <p:nvPr/>
          </p:nvSpPr>
          <p:spPr>
            <a:xfrm>
              <a:off x="5461575" y="5316900"/>
              <a:ext cx="89175" cy="159975"/>
            </a:xfrm>
            <a:custGeom>
              <a:rect b="b" l="l" r="r" t="t"/>
              <a:pathLst>
                <a:path extrusionOk="0" h="6399" w="3567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82"/>
            <p:cNvSpPr/>
            <p:nvPr/>
          </p:nvSpPr>
          <p:spPr>
            <a:xfrm>
              <a:off x="5619100" y="5194175"/>
              <a:ext cx="161850" cy="89775"/>
            </a:xfrm>
            <a:custGeom>
              <a:rect b="b" l="l" r="r" t="t"/>
              <a:pathLst>
                <a:path extrusionOk="0" h="3591" w="6474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82"/>
            <p:cNvSpPr/>
            <p:nvPr/>
          </p:nvSpPr>
          <p:spPr>
            <a:xfrm>
              <a:off x="5420075" y="5116000"/>
              <a:ext cx="189300" cy="189925"/>
            </a:xfrm>
            <a:custGeom>
              <a:rect b="b" l="l" r="r" t="t"/>
              <a:pathLst>
                <a:path extrusionOk="0" h="7597" w="7572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5" name="Google Shape;845;p82"/>
          <p:cNvSpPr/>
          <p:nvPr/>
        </p:nvSpPr>
        <p:spPr>
          <a:xfrm>
            <a:off x="8081326" y="3153875"/>
            <a:ext cx="299952" cy="272838"/>
          </a:xfrm>
          <a:custGeom>
            <a:rect b="b" l="l" r="r" t="t"/>
            <a:pathLst>
              <a:path extrusionOk="0" h="14752" w="16218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p82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83"/>
          <p:cNvSpPr/>
          <p:nvPr/>
        </p:nvSpPr>
        <p:spPr>
          <a:xfrm flipH="1" rot="10800000">
            <a:off x="8218352" y="4121459"/>
            <a:ext cx="685200" cy="593400"/>
          </a:xfrm>
          <a:custGeom>
            <a:rect b="b" l="l" r="r" t="t"/>
            <a:pathLst>
              <a:path extrusionOk="0" h="120000" w="12000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9" name="Google Shape;849;p83"/>
          <p:cNvSpPr/>
          <p:nvPr/>
        </p:nvSpPr>
        <p:spPr>
          <a:xfrm rot="5400000">
            <a:off x="388487" y="105212"/>
            <a:ext cx="944100" cy="1090200"/>
          </a:xfrm>
          <a:custGeom>
            <a:rect b="b" l="l" r="r" t="t"/>
            <a:pathLst>
              <a:path extrusionOk="0" h="120000" w="12000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50" name="Google Shape;850;p83"/>
          <p:cNvSpPr/>
          <p:nvPr/>
        </p:nvSpPr>
        <p:spPr>
          <a:xfrm flipH="1" rot="10800000">
            <a:off x="-123825" y="847792"/>
            <a:ext cx="674400" cy="5844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9525">
            <a:solidFill>
              <a:srgbClr val="19BB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1" name="Google Shape;851;p83"/>
          <p:cNvSpPr/>
          <p:nvPr/>
        </p:nvSpPr>
        <p:spPr>
          <a:xfrm flipH="1" rot="10800000">
            <a:off x="503116" y="1161450"/>
            <a:ext cx="352800" cy="3054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83"/>
          <p:cNvSpPr/>
          <p:nvPr/>
        </p:nvSpPr>
        <p:spPr>
          <a:xfrm flipH="1" rot="10800000">
            <a:off x="1208424" y="-131812"/>
            <a:ext cx="674400" cy="5844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76200">
            <a:solidFill>
              <a:srgbClr val="18476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3" name="Google Shape;853;p83"/>
          <p:cNvSpPr/>
          <p:nvPr/>
        </p:nvSpPr>
        <p:spPr>
          <a:xfrm flipH="1" rot="10800000">
            <a:off x="247753" y="49693"/>
            <a:ext cx="295200" cy="2556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00E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83"/>
          <p:cNvSpPr/>
          <p:nvPr/>
        </p:nvSpPr>
        <p:spPr>
          <a:xfrm flipH="1" rot="10800000">
            <a:off x="8763568" y="4485979"/>
            <a:ext cx="543000" cy="4704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9525">
            <a:solidFill>
              <a:srgbClr val="1847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5" name="Google Shape;855;p83"/>
          <p:cNvSpPr/>
          <p:nvPr/>
        </p:nvSpPr>
        <p:spPr>
          <a:xfrm flipH="1" rot="10800000">
            <a:off x="8523810" y="4741100"/>
            <a:ext cx="284100" cy="2457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3292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p83"/>
          <p:cNvSpPr/>
          <p:nvPr/>
        </p:nvSpPr>
        <p:spPr>
          <a:xfrm flipH="1" rot="10800000">
            <a:off x="8322785" y="3628023"/>
            <a:ext cx="543000" cy="470100"/>
          </a:xfrm>
          <a:prstGeom prst="hexagon">
            <a:avLst>
              <a:gd fmla="val 28678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7" name="Google Shape;857;p83"/>
          <p:cNvSpPr/>
          <p:nvPr/>
        </p:nvSpPr>
        <p:spPr>
          <a:xfrm flipH="1" rot="10800000">
            <a:off x="8763569" y="4009882"/>
            <a:ext cx="237600" cy="205800"/>
          </a:xfrm>
          <a:prstGeom prst="hexagon">
            <a:avLst>
              <a:gd fmla="val 28678" name="adj"/>
              <a:gd fmla="val 115470" name="vf"/>
            </a:avLst>
          </a:prstGeom>
          <a:noFill/>
          <a:ln cap="flat" cmpd="sng" w="19050">
            <a:solidFill>
              <a:srgbClr val="00E1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8" name="Google Shape;858;p83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8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65" name="Google Shape;865;p8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66" name="Google Shape;866;p8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8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69" name="Google Shape;869;p8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8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72" name="Google Shape;872;p8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73" name="Google Shape;873;p8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255C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600"/>
              <a:buNone/>
              <a:defRPr sz="2600">
                <a:solidFill>
                  <a:srgbClr val="EDF0F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600"/>
              <a:buNone/>
              <a:defRPr sz="2600">
                <a:solidFill>
                  <a:srgbClr val="EDF0F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600"/>
              <a:buNone/>
              <a:defRPr sz="2600">
                <a:solidFill>
                  <a:srgbClr val="EDF0F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600"/>
              <a:buNone/>
              <a:defRPr sz="2600">
                <a:solidFill>
                  <a:srgbClr val="EDF0F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600"/>
              <a:buNone/>
              <a:defRPr sz="2600">
                <a:solidFill>
                  <a:srgbClr val="EDF0F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600"/>
              <a:buNone/>
              <a:defRPr sz="2600">
                <a:solidFill>
                  <a:srgbClr val="EDF0F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600"/>
              <a:buNone/>
              <a:defRPr sz="2600">
                <a:solidFill>
                  <a:srgbClr val="EDF0F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600"/>
              <a:buNone/>
              <a:defRPr sz="2600">
                <a:solidFill>
                  <a:srgbClr val="EDF0F4"/>
                </a:solidFill>
              </a:defRPr>
            </a:lvl9pPr>
          </a:lstStyle>
          <a:p/>
        </p:txBody>
      </p:sp>
      <p:sp>
        <p:nvSpPr>
          <p:cNvPr id="78" name="Google Shape;78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9" name="Google Shape;79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0" name="Google Shape;80;p9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1" name="Google Shape;81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2" name="Google Shape;82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A3D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097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4" name="Google Shape;84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8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76" name="Google Shape;876;p8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77" name="Google Shape;877;p8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78" name="Google Shape;878;p8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81" name="Google Shape;881;p8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9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84" name="Google Shape;884;p9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85" name="Google Shape;885;p9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9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88" name="Google Shape;888;p9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9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1" name="Google Shape;891;p9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92" name="Google Shape;892;p9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93" name="Google Shape;893;p9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94" name="Google Shape;894;p9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9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97" name="Google Shape;897;p9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9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00" name="Google Shape;900;p9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01" name="Google Shape;901;p9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9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97"/>
          <p:cNvSpPr txBox="1"/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09" name="Google Shape;909;p97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0" name="Google Shape;910;p9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1" name="Google Shape;911;p9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2" name="Google Shape;912;p9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9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15" name="Google Shape;915;p9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6" name="Google Shape;916;p9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7" name="Google Shape;917;p9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8" name="Google Shape;918;p9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9" name="Google Shape;919;p98"/>
          <p:cNvSpPr/>
          <p:nvPr/>
        </p:nvSpPr>
        <p:spPr>
          <a:xfrm>
            <a:off x="0" y="0"/>
            <a:ext cx="9144000" cy="9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87" name="Google Shape;87;p10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" name="Google Shape;88;p10"/>
          <p:cNvSpPr txBox="1"/>
          <p:nvPr/>
        </p:nvSpPr>
        <p:spPr>
          <a:xfrm>
            <a:off x="3826167" y="4717408"/>
            <a:ext cx="51168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6A7A9"/>
                </a:solidFill>
                <a:latin typeface="Karla"/>
                <a:ea typeface="Karla"/>
                <a:cs typeface="Karla"/>
                <a:sym typeface="Karla"/>
              </a:rPr>
              <a:t>YOUR NAME  |  PRESENTATION TITLE: EDIT IN SLIDE &gt; MASTER</a:t>
            </a:r>
            <a:endParaRPr sz="1000">
              <a:solidFill>
                <a:srgbClr val="A6A7A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89" name="Google Shape;89;p10"/>
          <p:cNvCxnSpPr/>
          <p:nvPr/>
        </p:nvCxnSpPr>
        <p:spPr>
          <a:xfrm rot="10800000">
            <a:off x="8078750" y="4664758"/>
            <a:ext cx="755100" cy="0"/>
          </a:xfrm>
          <a:prstGeom prst="straightConnector1">
            <a:avLst/>
          </a:prstGeom>
          <a:noFill/>
          <a:ln cap="flat" cmpd="sng" w="38100">
            <a:solidFill>
              <a:srgbClr val="A6A7A9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0" name="Google Shape;90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99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22" name="Google Shape;922;p99"/>
          <p:cNvSpPr txBox="1"/>
          <p:nvPr>
            <p:ph idx="1" type="body"/>
          </p:nvPr>
        </p:nvSpPr>
        <p:spPr>
          <a:xfrm>
            <a:off x="623888" y="3442098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3" name="Google Shape;923;p9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4" name="Google Shape;924;p9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5" name="Google Shape;925;p9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6" name="Google Shape;926;p99"/>
          <p:cNvSpPr/>
          <p:nvPr/>
        </p:nvSpPr>
        <p:spPr>
          <a:xfrm>
            <a:off x="0" y="0"/>
            <a:ext cx="9144000" cy="9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10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29" name="Google Shape;929;p100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0" name="Google Shape;930;p100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1" name="Google Shape;931;p10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2" name="Google Shape;932;p10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3" name="Google Shape;933;p10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4" name="Google Shape;934;p100"/>
          <p:cNvSpPr/>
          <p:nvPr/>
        </p:nvSpPr>
        <p:spPr>
          <a:xfrm>
            <a:off x="0" y="0"/>
            <a:ext cx="9144000" cy="9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101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37" name="Google Shape;937;p101"/>
          <p:cNvSpPr txBox="1"/>
          <p:nvPr>
            <p:ph idx="1" type="body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8" name="Google Shape;938;p101"/>
          <p:cNvSpPr txBox="1"/>
          <p:nvPr>
            <p:ph idx="2" type="body"/>
          </p:nvPr>
        </p:nvSpPr>
        <p:spPr>
          <a:xfrm>
            <a:off x="629842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9" name="Google Shape;939;p101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0" name="Google Shape;940;p101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1" name="Google Shape;941;p10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2" name="Google Shape;942;p10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3" name="Google Shape;943;p10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4" name="Google Shape;944;p101"/>
          <p:cNvSpPr/>
          <p:nvPr/>
        </p:nvSpPr>
        <p:spPr>
          <a:xfrm>
            <a:off x="0" y="0"/>
            <a:ext cx="9144000" cy="9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10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47" name="Google Shape;947;p10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8" name="Google Shape;948;p10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9" name="Google Shape;949;p10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0" name="Google Shape;950;p102"/>
          <p:cNvSpPr/>
          <p:nvPr/>
        </p:nvSpPr>
        <p:spPr>
          <a:xfrm>
            <a:off x="0" y="0"/>
            <a:ext cx="9144000" cy="9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0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3" name="Google Shape;953;p10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4" name="Google Shape;954;p10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5" name="Google Shape;955;p103"/>
          <p:cNvSpPr/>
          <p:nvPr/>
        </p:nvSpPr>
        <p:spPr>
          <a:xfrm>
            <a:off x="0" y="0"/>
            <a:ext cx="9144000" cy="9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04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58" name="Google Shape;958;p104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9" name="Google Shape;959;p104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0" name="Google Shape;960;p10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1" name="Google Shape;961;p10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2" name="Google Shape;962;p10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3" name="Google Shape;963;p104"/>
          <p:cNvSpPr/>
          <p:nvPr/>
        </p:nvSpPr>
        <p:spPr>
          <a:xfrm>
            <a:off x="0" y="0"/>
            <a:ext cx="9144000" cy="9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5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66" name="Google Shape;966;p105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7" name="Google Shape;967;p105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8" name="Google Shape;968;p10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9" name="Google Shape;969;p10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0" name="Google Shape;970;p10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1" name="Google Shape;971;p105"/>
          <p:cNvSpPr/>
          <p:nvPr/>
        </p:nvSpPr>
        <p:spPr>
          <a:xfrm>
            <a:off x="0" y="0"/>
            <a:ext cx="9144000" cy="9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0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74" name="Google Shape;974;p106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5" name="Google Shape;975;p10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6" name="Google Shape;976;p10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7" name="Google Shape;977;p10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8" name="Google Shape;978;p106"/>
          <p:cNvSpPr/>
          <p:nvPr/>
        </p:nvSpPr>
        <p:spPr>
          <a:xfrm>
            <a:off x="0" y="0"/>
            <a:ext cx="9144000" cy="9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07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81" name="Google Shape;981;p107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2" name="Google Shape;982;p10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3" name="Google Shape;983;p10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4" name="Google Shape;984;p10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5" name="Google Shape;985;p107"/>
          <p:cNvSpPr/>
          <p:nvPr/>
        </p:nvSpPr>
        <p:spPr>
          <a:xfrm>
            <a:off x="0" y="0"/>
            <a:ext cx="9144000" cy="9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9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2" Type="http://schemas.openxmlformats.org/officeDocument/2006/relationships/theme" Target="../theme/theme7.xml"/><Relationship Id="rId9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/Relationships>
</file>

<file path=ppt/slideMasters/_rels/slideMaster7.xml.rels><?xml version="1.0" encoding="UTF-8" standalone="yes"?><Relationships xmlns="http://schemas.openxmlformats.org/package/2006/relationships"><Relationship Id="rId10" Type="http://schemas.openxmlformats.org/officeDocument/2006/relationships/theme" Target="../theme/theme10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/Relationships>
</file>

<file path=ppt/slideMasters/_rels/slideMaster8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9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3.xml"/><Relationship Id="rId8" Type="http://schemas.openxmlformats.org/officeDocument/2006/relationships/slideLayout" Target="../slideLayouts/slideLayout84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7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9.xml"/><Relationship Id="rId3" Type="http://schemas.openxmlformats.org/officeDocument/2006/relationships/slideLayout" Target="../slideLayouts/slideLayout90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4.xml"/><Relationship Id="rId8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treamline">
    <p:bg>
      <p:bgPr>
        <a:solidFill>
          <a:srgbClr val="43434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800"/>
              <a:buFont typeface="Karla"/>
              <a:buNone/>
              <a:defRPr b="1" sz="2800">
                <a:solidFill>
                  <a:srgbClr val="EDF0F4"/>
                </a:solidFill>
                <a:latin typeface="Karla"/>
                <a:ea typeface="Karla"/>
                <a:cs typeface="Karla"/>
                <a:sym typeface="Karl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1300"/>
              <a:buFont typeface="Karla"/>
              <a:buChar char="●"/>
              <a:defRPr sz="1300">
                <a:solidFill>
                  <a:srgbClr val="EDF0F4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DF0F4"/>
              </a:buClr>
              <a:buSzPts val="1100"/>
              <a:buFont typeface="Karla"/>
              <a:buChar char="○"/>
              <a:defRPr sz="1100">
                <a:solidFill>
                  <a:srgbClr val="EDF0F4"/>
                </a:solidFill>
                <a:latin typeface="Karla"/>
                <a:ea typeface="Karla"/>
                <a:cs typeface="Karla"/>
                <a:sym typeface="Karla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DF0F4"/>
              </a:buClr>
              <a:buSzPts val="1100"/>
              <a:buFont typeface="Karla"/>
              <a:buChar char="■"/>
              <a:defRPr sz="1100">
                <a:solidFill>
                  <a:srgbClr val="EDF0F4"/>
                </a:solidFill>
                <a:latin typeface="Karla"/>
                <a:ea typeface="Karla"/>
                <a:cs typeface="Karla"/>
                <a:sym typeface="Karla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DF0F4"/>
              </a:buClr>
              <a:buSzPts val="1100"/>
              <a:buFont typeface="Karla"/>
              <a:buChar char="●"/>
              <a:defRPr sz="1100">
                <a:solidFill>
                  <a:srgbClr val="EDF0F4"/>
                </a:solidFill>
                <a:latin typeface="Karla"/>
                <a:ea typeface="Karla"/>
                <a:cs typeface="Karla"/>
                <a:sym typeface="Karla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DF0F4"/>
              </a:buClr>
              <a:buSzPts val="1100"/>
              <a:buFont typeface="Karla"/>
              <a:buChar char="○"/>
              <a:defRPr sz="1100">
                <a:solidFill>
                  <a:srgbClr val="EDF0F4"/>
                </a:solidFill>
                <a:latin typeface="Karla"/>
                <a:ea typeface="Karla"/>
                <a:cs typeface="Karla"/>
                <a:sym typeface="Karla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DF0F4"/>
              </a:buClr>
              <a:buSzPts val="1100"/>
              <a:buFont typeface="Karla"/>
              <a:buChar char="■"/>
              <a:defRPr sz="1100">
                <a:solidFill>
                  <a:srgbClr val="EDF0F4"/>
                </a:solidFill>
                <a:latin typeface="Karla"/>
                <a:ea typeface="Karla"/>
                <a:cs typeface="Karla"/>
                <a:sym typeface="Karla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DF0F4"/>
              </a:buClr>
              <a:buSzPts val="1100"/>
              <a:buFont typeface="Karla"/>
              <a:buChar char="●"/>
              <a:defRPr sz="1100">
                <a:solidFill>
                  <a:srgbClr val="EDF0F4"/>
                </a:solidFill>
                <a:latin typeface="Karla"/>
                <a:ea typeface="Karla"/>
                <a:cs typeface="Karla"/>
                <a:sym typeface="Karla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DF0F4"/>
              </a:buClr>
              <a:buSzPts val="1100"/>
              <a:buFont typeface="Karla"/>
              <a:buChar char="○"/>
              <a:defRPr sz="1100">
                <a:solidFill>
                  <a:srgbClr val="EDF0F4"/>
                </a:solidFill>
                <a:latin typeface="Karla"/>
                <a:ea typeface="Karla"/>
                <a:cs typeface="Karla"/>
                <a:sym typeface="Karla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EDF0F4"/>
              </a:buClr>
              <a:buSzPts val="1100"/>
              <a:buFont typeface="Karla"/>
              <a:buChar char="■"/>
              <a:defRPr sz="1100">
                <a:solidFill>
                  <a:srgbClr val="EDF0F4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1pPr>
            <a:lvl2pPr lvl="1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treamline">
    <p:bg>
      <p:bgPr>
        <a:solidFill>
          <a:schemeClr val="lt1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Karla"/>
              <a:buNone/>
              <a:defRPr b="1" sz="2800">
                <a:latin typeface="Karla"/>
                <a:ea typeface="Karla"/>
                <a:cs typeface="Karla"/>
                <a:sym typeface="Kar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3" name="Google Shape;103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Karla"/>
              <a:buChar char="●"/>
              <a:defRPr sz="13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-29845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"/>
              <a:buChar char="○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2pPr>
            <a:lvl3pPr indent="-29845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"/>
              <a:buChar char="■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3pPr>
            <a:lvl4pPr indent="-29845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"/>
              <a:buChar char="●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4pPr>
            <a:lvl5pPr indent="-29845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"/>
              <a:buChar char="○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5pPr>
            <a:lvl6pPr indent="-29845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"/>
              <a:buChar char="■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6pPr>
            <a:lvl7pPr indent="-29845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"/>
              <a:buChar char="●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7pPr>
            <a:lvl8pPr indent="-29845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"/>
              <a:buChar char="○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8pPr>
            <a:lvl9pPr indent="-29845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Karla"/>
              <a:buChar char="■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/>
        </p:txBody>
      </p:sp>
      <p:sp>
        <p:nvSpPr>
          <p:cNvPr id="104" name="Google Shape;104;p13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1pPr>
            <a:lvl2pPr lvl="1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treamline">
    <p:bg>
      <p:bgPr>
        <a:solidFill>
          <a:schemeClr val="lt1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Karla"/>
              <a:buNone/>
              <a:defRPr b="1" sz="2800">
                <a:latin typeface="Karla"/>
                <a:ea typeface="Karla"/>
                <a:cs typeface="Karla"/>
                <a:sym typeface="Kar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97" name="Google Shape;19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Karla"/>
              <a:buChar char="●"/>
              <a:defRPr sz="13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-29845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"/>
              <a:buChar char="○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2pPr>
            <a:lvl3pPr indent="-29845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"/>
              <a:buChar char="■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3pPr>
            <a:lvl4pPr indent="-29845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"/>
              <a:buChar char="●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4pPr>
            <a:lvl5pPr indent="-29845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"/>
              <a:buChar char="○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5pPr>
            <a:lvl6pPr indent="-29845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"/>
              <a:buChar char="■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6pPr>
            <a:lvl7pPr indent="-29845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"/>
              <a:buChar char="●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7pPr>
            <a:lvl8pPr indent="-29845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"/>
              <a:buChar char="○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8pPr>
            <a:lvl9pPr indent="-29845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Karla"/>
              <a:buChar char="■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/>
        </p:txBody>
      </p:sp>
      <p:sp>
        <p:nvSpPr>
          <p:cNvPr id="198" name="Google Shape;198;p25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1pPr>
            <a:lvl2pPr lvl="1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treamline">
    <p:bg>
      <p:bgPr>
        <a:solidFill>
          <a:schemeClr val="lt1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Karla"/>
              <a:buNone/>
              <a:defRPr b="1" sz="2800">
                <a:latin typeface="Karla"/>
                <a:ea typeface="Karla"/>
                <a:cs typeface="Karla"/>
                <a:sym typeface="Kar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93" name="Google Shape;293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Karla"/>
              <a:buChar char="●"/>
              <a:defRPr sz="13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-29845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"/>
              <a:buChar char="○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2pPr>
            <a:lvl3pPr indent="-29845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"/>
              <a:buChar char="■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3pPr>
            <a:lvl4pPr indent="-29845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"/>
              <a:buChar char="●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4pPr>
            <a:lvl5pPr indent="-29845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"/>
              <a:buChar char="○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5pPr>
            <a:lvl6pPr indent="-29845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"/>
              <a:buChar char="■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6pPr>
            <a:lvl7pPr indent="-29845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"/>
              <a:buChar char="●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7pPr>
            <a:lvl8pPr indent="-29845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"/>
              <a:buChar char="○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8pPr>
            <a:lvl9pPr indent="-29845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Karla"/>
              <a:buChar char="■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/>
        </p:txBody>
      </p:sp>
      <p:sp>
        <p:nvSpPr>
          <p:cNvPr id="294" name="Google Shape;294;p37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1pPr>
            <a:lvl2pPr lvl="1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89" name="Google Shape;389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90" name="Google Shape;390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treamline">
    <p:bg>
      <p:bgPr>
        <a:solidFill>
          <a:srgbClr val="434343"/>
        </a:solidFill>
      </p:bgPr>
    </p:bg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2800"/>
              <a:buFont typeface="Karla"/>
              <a:buNone/>
              <a:defRPr b="1" sz="2800">
                <a:solidFill>
                  <a:srgbClr val="EDF0F4"/>
                </a:solidFill>
                <a:latin typeface="Karla"/>
                <a:ea typeface="Karla"/>
                <a:cs typeface="Karla"/>
                <a:sym typeface="Kar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37" name="Google Shape;437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F0F4"/>
              </a:buClr>
              <a:buSzPts val="1300"/>
              <a:buFont typeface="Karla"/>
              <a:buChar char="●"/>
              <a:defRPr sz="1300">
                <a:solidFill>
                  <a:srgbClr val="EDF0F4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-29845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DF0F4"/>
              </a:buClr>
              <a:buSzPts val="1100"/>
              <a:buFont typeface="Karla"/>
              <a:buChar char="○"/>
              <a:defRPr sz="1100">
                <a:solidFill>
                  <a:srgbClr val="EDF0F4"/>
                </a:solidFill>
                <a:latin typeface="Karla"/>
                <a:ea typeface="Karla"/>
                <a:cs typeface="Karla"/>
                <a:sym typeface="Karla"/>
              </a:defRPr>
            </a:lvl2pPr>
            <a:lvl3pPr indent="-29845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DF0F4"/>
              </a:buClr>
              <a:buSzPts val="1100"/>
              <a:buFont typeface="Karla"/>
              <a:buChar char="■"/>
              <a:defRPr sz="1100">
                <a:solidFill>
                  <a:srgbClr val="EDF0F4"/>
                </a:solidFill>
                <a:latin typeface="Karla"/>
                <a:ea typeface="Karla"/>
                <a:cs typeface="Karla"/>
                <a:sym typeface="Karla"/>
              </a:defRPr>
            </a:lvl3pPr>
            <a:lvl4pPr indent="-29845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DF0F4"/>
              </a:buClr>
              <a:buSzPts val="1100"/>
              <a:buFont typeface="Karla"/>
              <a:buChar char="●"/>
              <a:defRPr sz="1100">
                <a:solidFill>
                  <a:srgbClr val="EDF0F4"/>
                </a:solidFill>
                <a:latin typeface="Karla"/>
                <a:ea typeface="Karla"/>
                <a:cs typeface="Karla"/>
                <a:sym typeface="Karla"/>
              </a:defRPr>
            </a:lvl4pPr>
            <a:lvl5pPr indent="-29845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DF0F4"/>
              </a:buClr>
              <a:buSzPts val="1100"/>
              <a:buFont typeface="Karla"/>
              <a:buChar char="○"/>
              <a:defRPr sz="1100">
                <a:solidFill>
                  <a:srgbClr val="EDF0F4"/>
                </a:solidFill>
                <a:latin typeface="Karla"/>
                <a:ea typeface="Karla"/>
                <a:cs typeface="Karla"/>
                <a:sym typeface="Karla"/>
              </a:defRPr>
            </a:lvl5pPr>
            <a:lvl6pPr indent="-29845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DF0F4"/>
              </a:buClr>
              <a:buSzPts val="1100"/>
              <a:buFont typeface="Karla"/>
              <a:buChar char="■"/>
              <a:defRPr sz="1100">
                <a:solidFill>
                  <a:srgbClr val="EDF0F4"/>
                </a:solidFill>
                <a:latin typeface="Karla"/>
                <a:ea typeface="Karla"/>
                <a:cs typeface="Karla"/>
                <a:sym typeface="Karla"/>
              </a:defRPr>
            </a:lvl6pPr>
            <a:lvl7pPr indent="-29845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DF0F4"/>
              </a:buClr>
              <a:buSzPts val="1100"/>
              <a:buFont typeface="Karla"/>
              <a:buChar char="●"/>
              <a:defRPr sz="1100">
                <a:solidFill>
                  <a:srgbClr val="EDF0F4"/>
                </a:solidFill>
                <a:latin typeface="Karla"/>
                <a:ea typeface="Karla"/>
                <a:cs typeface="Karla"/>
                <a:sym typeface="Karla"/>
              </a:defRPr>
            </a:lvl7pPr>
            <a:lvl8pPr indent="-29845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DF0F4"/>
              </a:buClr>
              <a:buSzPts val="1100"/>
              <a:buFont typeface="Karla"/>
              <a:buChar char="○"/>
              <a:defRPr sz="1100">
                <a:solidFill>
                  <a:srgbClr val="EDF0F4"/>
                </a:solidFill>
                <a:latin typeface="Karla"/>
                <a:ea typeface="Karla"/>
                <a:cs typeface="Karla"/>
                <a:sym typeface="Karla"/>
              </a:defRPr>
            </a:lvl8pPr>
            <a:lvl9pPr indent="-29845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EDF0F4"/>
              </a:buClr>
              <a:buSzPts val="1100"/>
              <a:buFont typeface="Karla"/>
              <a:buChar char="■"/>
              <a:defRPr sz="1100">
                <a:solidFill>
                  <a:srgbClr val="EDF0F4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/>
        </p:txBody>
      </p:sp>
      <p:sp>
        <p:nvSpPr>
          <p:cNvPr id="438" name="Google Shape;438;p62"/>
          <p:cNvSpPr txBox="1"/>
          <p:nvPr>
            <p:ph idx="12" type="sldNum"/>
          </p:nvPr>
        </p:nvSpPr>
        <p:spPr>
          <a:xfrm>
            <a:off x="230502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1pPr>
            <a:lvl2pPr lvl="1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buNone/>
              <a:defRPr b="1" sz="1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rgbClr val="0E293C"/>
        </a:solidFill>
      </p:bgPr>
    </p:bg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74"/>
          <p:cNvSpPr txBox="1"/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/>
        </p:txBody>
      </p:sp>
      <p:sp>
        <p:nvSpPr>
          <p:cNvPr id="533" name="Google Shape;533;p74"/>
          <p:cNvSpPr txBox="1"/>
          <p:nvPr>
            <p:ph idx="1" type="body"/>
          </p:nvPr>
        </p:nvSpPr>
        <p:spPr>
          <a:xfrm>
            <a:off x="1732700" y="2255125"/>
            <a:ext cx="4944300" cy="16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◇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￭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￮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●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○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●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○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  <p:sp>
        <p:nvSpPr>
          <p:cNvPr id="534" name="Google Shape;534;p74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rtl="0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rtl="0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rtl="0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rtl="0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rtl="0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rtl="0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rtl="0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rtl="0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8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61" name="Google Shape;861;p8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62" name="Google Shape;862;p8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5D69"/>
        </a:solidFill>
      </p:bgPr>
    </p:bg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9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Karla"/>
              <a:buNone/>
              <a:defRPr b="1" i="0" sz="3000" u="none" cap="none" strike="noStrik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06" name="Google Shape;906;p9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Karla"/>
              <a:buChar char="•"/>
              <a:defRPr i="0" sz="2800" u="none" cap="none" strike="noStrik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Karla"/>
              <a:buChar char="•"/>
              <a:defRPr i="0" sz="2400" u="none" cap="none" strike="noStrik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Karla"/>
              <a:buChar char="•"/>
              <a:defRPr i="0" sz="2000" u="none" cap="none" strike="noStrik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Karla"/>
              <a:buChar char="•"/>
              <a:defRPr i="0" sz="1800" u="none" cap="none" strike="noStrik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Karla"/>
              <a:buChar char="•"/>
              <a:defRPr i="0" sz="1800" u="none" cap="none" strike="noStrik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Karla"/>
              <a:buChar char="•"/>
              <a:defRPr i="0" sz="1800" u="none" cap="none" strike="noStrik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Karla"/>
              <a:buChar char="•"/>
              <a:defRPr i="0" sz="1800" u="none" cap="none" strike="noStrik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Karla"/>
              <a:buChar char="•"/>
              <a:defRPr i="0" sz="1800" u="none" cap="none" strike="noStrik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Karla"/>
              <a:buChar char="•"/>
              <a:defRPr i="0" sz="1800" u="none" cap="none" strike="noStrik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9.gif"/><Relationship Id="rId5" Type="http://schemas.openxmlformats.org/officeDocument/2006/relationships/image" Target="../media/image39.png"/><Relationship Id="rId6" Type="http://schemas.openxmlformats.org/officeDocument/2006/relationships/image" Target="../media/image4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jpg"/><Relationship Id="rId4" Type="http://schemas.openxmlformats.org/officeDocument/2006/relationships/image" Target="../media/image2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zooniverse.org/lab" TargetMode="External"/><Relationship Id="rId4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png"/></Relationships>
</file>

<file path=ppt/slides/_rels/slide24.xml.rels><?xml version="1.0" encoding="UTF-8" standalone="yes"?><Relationships xmlns="http://schemas.openxmlformats.org/package/2006/relationships"><Relationship Id="rId10" Type="http://schemas.openxmlformats.org/officeDocument/2006/relationships/image" Target="../media/image47.png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2.png"/><Relationship Id="rId4" Type="http://schemas.openxmlformats.org/officeDocument/2006/relationships/image" Target="../media/image61.png"/><Relationship Id="rId9" Type="http://schemas.openxmlformats.org/officeDocument/2006/relationships/image" Target="../media/image46.png"/><Relationship Id="rId5" Type="http://schemas.openxmlformats.org/officeDocument/2006/relationships/image" Target="../media/image71.png"/><Relationship Id="rId6" Type="http://schemas.openxmlformats.org/officeDocument/2006/relationships/image" Target="../media/image52.png"/><Relationship Id="rId7" Type="http://schemas.openxmlformats.org/officeDocument/2006/relationships/image" Target="../media/image42.png"/><Relationship Id="rId8" Type="http://schemas.openxmlformats.org/officeDocument/2006/relationships/image" Target="../media/image4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8.png"/><Relationship Id="rId4" Type="http://schemas.openxmlformats.org/officeDocument/2006/relationships/image" Target="../media/image4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3.png"/><Relationship Id="rId4" Type="http://schemas.openxmlformats.org/officeDocument/2006/relationships/image" Target="../media/image85.png"/><Relationship Id="rId5" Type="http://schemas.openxmlformats.org/officeDocument/2006/relationships/image" Target="../media/image4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3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7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6.png"/><Relationship Id="rId4" Type="http://schemas.openxmlformats.org/officeDocument/2006/relationships/image" Target="../media/image48.gif"/><Relationship Id="rId5" Type="http://schemas.openxmlformats.org/officeDocument/2006/relationships/image" Target="../media/image53.png"/><Relationship Id="rId6" Type="http://schemas.openxmlformats.org/officeDocument/2006/relationships/image" Target="../media/image8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4.png"/><Relationship Id="rId4" Type="http://schemas.openxmlformats.org/officeDocument/2006/relationships/image" Target="../media/image5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7.png"/><Relationship Id="rId4" Type="http://schemas.openxmlformats.org/officeDocument/2006/relationships/image" Target="../media/image60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5.jpg"/><Relationship Id="rId4" Type="http://schemas.openxmlformats.org/officeDocument/2006/relationships/image" Target="../media/image51.png"/><Relationship Id="rId5" Type="http://schemas.openxmlformats.org/officeDocument/2006/relationships/image" Target="../media/image5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7.gif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5.png"/><Relationship Id="rId4" Type="http://schemas.openxmlformats.org/officeDocument/2006/relationships/image" Target="../media/image67.jpg"/><Relationship Id="rId5" Type="http://schemas.openxmlformats.org/officeDocument/2006/relationships/image" Target="../media/image69.gif"/><Relationship Id="rId6" Type="http://schemas.openxmlformats.org/officeDocument/2006/relationships/image" Target="../media/image56.jpg"/><Relationship Id="rId7" Type="http://schemas.openxmlformats.org/officeDocument/2006/relationships/image" Target="../media/image75.gif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1.jpg"/><Relationship Id="rId5" Type="http://schemas.openxmlformats.org/officeDocument/2006/relationships/image" Target="../media/image4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6.jpg"/><Relationship Id="rId4" Type="http://schemas.openxmlformats.org/officeDocument/2006/relationships/image" Target="../media/image62.jpg"/><Relationship Id="rId5" Type="http://schemas.openxmlformats.org/officeDocument/2006/relationships/image" Target="../media/image64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0.jpg"/><Relationship Id="rId4" Type="http://schemas.openxmlformats.org/officeDocument/2006/relationships/image" Target="../media/image57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6.png"/><Relationship Id="rId4" Type="http://schemas.openxmlformats.org/officeDocument/2006/relationships/image" Target="../media/image6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1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.png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20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7.png"/><Relationship Id="rId8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drive.google.com/file/d/1JUjG8xH39kaCTV3dkrcOKzWChsbgWiLY/view" TargetMode="External"/><Relationship Id="rId4" Type="http://schemas.openxmlformats.org/officeDocument/2006/relationships/image" Target="../media/image19.png"/><Relationship Id="rId5" Type="http://schemas.openxmlformats.org/officeDocument/2006/relationships/image" Target="../media/image24.png"/><Relationship Id="rId6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0.jpg"/><Relationship Id="rId4" Type="http://schemas.openxmlformats.org/officeDocument/2006/relationships/image" Target="../media/image25.jpg"/><Relationship Id="rId5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5D69"/>
        </a:solidFill>
      </p:bgPr>
    </p:bg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" name="Google Shape;990;p108"/>
          <p:cNvPicPr preferRelativeResize="0"/>
          <p:nvPr/>
        </p:nvPicPr>
        <p:blipFill rotWithShape="1">
          <a:blip r:embed="rId3">
            <a:alphaModFix/>
          </a:blip>
          <a:srcRect b="0" l="0" r="95555" t="0"/>
          <a:stretch/>
        </p:blipFill>
        <p:spPr>
          <a:xfrm>
            <a:off x="25" y="10425"/>
            <a:ext cx="914399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108"/>
          <p:cNvPicPr preferRelativeResize="0"/>
          <p:nvPr/>
        </p:nvPicPr>
        <p:blipFill rotWithShape="1">
          <a:blip r:embed="rId4">
            <a:alphaModFix/>
          </a:blip>
          <a:srcRect b="12056" l="0" r="0" t="0"/>
          <a:stretch/>
        </p:blipFill>
        <p:spPr>
          <a:xfrm>
            <a:off x="1499973" y="1551512"/>
            <a:ext cx="6291003" cy="2890788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92" name="Google Shape;992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1725" y="4675500"/>
            <a:ext cx="6159825" cy="38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108"/>
          <p:cNvPicPr preferRelativeResize="0"/>
          <p:nvPr/>
        </p:nvPicPr>
        <p:blipFill>
          <a:blip r:embed="rId5">
            <a:alphaModFix amt="16000"/>
          </a:blip>
          <a:stretch>
            <a:fillRect/>
          </a:stretch>
        </p:blipFill>
        <p:spPr>
          <a:xfrm>
            <a:off x="2121025" y="5576200"/>
            <a:ext cx="4902000" cy="450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1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65049" y="158859"/>
            <a:ext cx="4813898" cy="553750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108"/>
          <p:cNvSpPr txBox="1"/>
          <p:nvPr/>
        </p:nvSpPr>
        <p:spPr>
          <a:xfrm>
            <a:off x="0" y="838200"/>
            <a:ext cx="91440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Oswald Medium"/>
                <a:ea typeface="Oswald Medium"/>
                <a:cs typeface="Oswald Medium"/>
                <a:sym typeface="Oswald Medium"/>
              </a:rPr>
              <a:t>People Powered Research</a:t>
            </a:r>
            <a:endParaRPr sz="3000">
              <a:solidFill>
                <a:schemeClr val="lt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7" name="Google Shape;1067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525" y="0"/>
            <a:ext cx="772494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11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Discovering the Known Unknowns</a:t>
            </a:r>
            <a:endParaRPr sz="3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950"/>
            <a:ext cx="9144001" cy="5081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2" name="Google Shape;1082;p120"/>
          <p:cNvPicPr preferRelativeResize="0"/>
          <p:nvPr/>
        </p:nvPicPr>
        <p:blipFill rotWithShape="1">
          <a:blip r:embed="rId3">
            <a:alphaModFix/>
          </a:blip>
          <a:srcRect b="0" l="2553" r="0" t="5087"/>
          <a:stretch/>
        </p:blipFill>
        <p:spPr>
          <a:xfrm>
            <a:off x="0" y="16638"/>
            <a:ext cx="9144001" cy="5110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" name="Google Shape;1087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100" y="0"/>
            <a:ext cx="4661778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8" name="Google Shape;1088;p121"/>
          <p:cNvGrpSpPr/>
          <p:nvPr/>
        </p:nvGrpSpPr>
        <p:grpSpPr>
          <a:xfrm>
            <a:off x="5074424" y="1005688"/>
            <a:ext cx="3915150" cy="3889438"/>
            <a:chOff x="5074424" y="1005688"/>
            <a:chExt cx="3915150" cy="3889438"/>
          </a:xfrm>
        </p:grpSpPr>
        <p:pic>
          <p:nvPicPr>
            <p:cNvPr id="1089" name="Google Shape;1089;p1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74424" y="1005688"/>
              <a:ext cx="3915150" cy="3132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0" name="Google Shape;1090;p121"/>
            <p:cNvSpPr txBox="1"/>
            <p:nvPr/>
          </p:nvSpPr>
          <p:spPr>
            <a:xfrm>
              <a:off x="5074425" y="4247725"/>
              <a:ext cx="3915000" cy="6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FFFFFF"/>
                  </a:solidFill>
                  <a:latin typeface="Karla"/>
                  <a:ea typeface="Karla"/>
                  <a:cs typeface="Karla"/>
                  <a:sym typeface="Karla"/>
                </a:rPr>
                <a:t>PH1 - 4 star system with planets</a:t>
              </a:r>
              <a:endParaRPr b="1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122"/>
          <p:cNvSpPr txBox="1"/>
          <p:nvPr>
            <p:ph type="title"/>
          </p:nvPr>
        </p:nvSpPr>
        <p:spPr>
          <a:xfrm>
            <a:off x="729450" y="864300"/>
            <a:ext cx="73134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Discovering the Unknown Unknowns</a:t>
            </a:r>
            <a:endParaRPr sz="3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23"/>
          <p:cNvSpPr txBox="1"/>
          <p:nvPr>
            <p:ph idx="4294967295" type="body"/>
          </p:nvPr>
        </p:nvSpPr>
        <p:spPr>
          <a:xfrm>
            <a:off x="0" y="4568775"/>
            <a:ext cx="9087000" cy="46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400"/>
              <a:t>Talk boards = serendipitous discovery!</a:t>
            </a:r>
            <a:endParaRPr sz="2400"/>
          </a:p>
        </p:txBody>
      </p:sp>
      <p:pic>
        <p:nvPicPr>
          <p:cNvPr id="1101" name="Google Shape;1101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1677" y="152400"/>
            <a:ext cx="4549922" cy="4056030"/>
          </a:xfrm>
          <a:prstGeom prst="rect">
            <a:avLst/>
          </a:prstGeom>
          <a:noFill/>
          <a:ln>
            <a:noFill/>
          </a:ln>
        </p:spPr>
      </p:pic>
      <p:sp>
        <p:nvSpPr>
          <p:cNvPr id="1102" name="Google Shape;1102;p123"/>
          <p:cNvSpPr txBox="1"/>
          <p:nvPr/>
        </p:nvSpPr>
        <p:spPr>
          <a:xfrm>
            <a:off x="114450" y="4157350"/>
            <a:ext cx="5881500" cy="4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rPr>
              <a:t>Green Peas, </a:t>
            </a:r>
            <a:r>
              <a:rPr lang="en" sz="1500" u="sng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rPr>
              <a:t>GalaxyZoo.org; </a:t>
            </a:r>
            <a:r>
              <a:rPr lang="en" sz="1500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rPr>
              <a:t>Cardamone et al. (2009)</a:t>
            </a:r>
            <a:endParaRPr sz="15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103" name="Google Shape;1103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9"/>
            <a:ext cx="4238152" cy="405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1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1250" y="1006853"/>
            <a:ext cx="5881500" cy="2883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24"/>
          <p:cNvSpPr txBox="1"/>
          <p:nvPr>
            <p:ph type="title"/>
          </p:nvPr>
        </p:nvSpPr>
        <p:spPr>
          <a:xfrm>
            <a:off x="415625" y="864300"/>
            <a:ext cx="82113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Democratizing Access to Research Tools</a:t>
            </a:r>
            <a:endParaRPr sz="32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3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4" name="Google Shape;1114;p125"/>
          <p:cNvPicPr preferRelativeResize="0"/>
          <p:nvPr/>
        </p:nvPicPr>
        <p:blipFill rotWithShape="1">
          <a:blip r:embed="rId3">
            <a:alphaModFix/>
          </a:blip>
          <a:srcRect b="0" l="1185" r="0" t="3269"/>
          <a:stretch/>
        </p:blipFill>
        <p:spPr>
          <a:xfrm>
            <a:off x="54337" y="531125"/>
            <a:ext cx="9035323" cy="4223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5" name="Google Shape;1115;p125"/>
          <p:cNvGrpSpPr/>
          <p:nvPr/>
        </p:nvGrpSpPr>
        <p:grpSpPr>
          <a:xfrm>
            <a:off x="1086300" y="693175"/>
            <a:ext cx="7334400" cy="4061825"/>
            <a:chOff x="1086300" y="693175"/>
            <a:chExt cx="7334400" cy="4061825"/>
          </a:xfrm>
        </p:grpSpPr>
        <p:sp>
          <p:nvSpPr>
            <p:cNvPr id="1116" name="Google Shape;1116;p125"/>
            <p:cNvSpPr txBox="1"/>
            <p:nvPr/>
          </p:nvSpPr>
          <p:spPr>
            <a:xfrm>
              <a:off x="1086300" y="693175"/>
              <a:ext cx="7334400" cy="85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600">
                  <a:latin typeface="Karla"/>
                  <a:ea typeface="Karla"/>
                  <a:cs typeface="Karla"/>
                  <a:sym typeface="Karla"/>
                </a:rPr>
                <a:t>   2015: Launch Free Project Builder Platform</a:t>
              </a:r>
              <a:endParaRPr sz="1300">
                <a:latin typeface="Karla"/>
                <a:ea typeface="Karla"/>
                <a:cs typeface="Karla"/>
                <a:sym typeface="Karl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117" name="Google Shape;1117;p125"/>
            <p:cNvCxnSpPr/>
            <p:nvPr/>
          </p:nvCxnSpPr>
          <p:spPr>
            <a:xfrm>
              <a:off x="6262325" y="1227600"/>
              <a:ext cx="15600" cy="3527400"/>
            </a:xfrm>
            <a:prstGeom prst="straightConnector1">
              <a:avLst/>
            </a:prstGeom>
            <a:noFill/>
            <a:ln cap="flat" cmpd="sng" w="762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118" name="Google Shape;1118;p125"/>
          <p:cNvSpPr txBox="1"/>
          <p:nvPr/>
        </p:nvSpPr>
        <p:spPr>
          <a:xfrm rot="-5400000">
            <a:off x="-1089125" y="2426800"/>
            <a:ext cx="28497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Number of Projects</a:t>
            </a:r>
            <a:endParaRPr sz="2000"/>
          </a:p>
        </p:txBody>
      </p:sp>
      <p:sp>
        <p:nvSpPr>
          <p:cNvPr id="1119" name="Google Shape;1119;p125"/>
          <p:cNvSpPr txBox="1"/>
          <p:nvPr/>
        </p:nvSpPr>
        <p:spPr>
          <a:xfrm>
            <a:off x="4061600" y="4404975"/>
            <a:ext cx="28497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Time</a:t>
            </a:r>
            <a:endParaRPr sz="2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126"/>
          <p:cNvSpPr txBox="1"/>
          <p:nvPr>
            <p:ph idx="4294967295" type="body"/>
          </p:nvPr>
        </p:nvSpPr>
        <p:spPr>
          <a:xfrm>
            <a:off x="59350" y="4146450"/>
            <a:ext cx="7697400" cy="62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Project builder interface </a:t>
            </a:r>
            <a:r>
              <a:rPr lang="en" sz="2400" u="sng">
                <a:solidFill>
                  <a:schemeClr val="accent4"/>
                </a:solidFill>
                <a:hlinkClick r:id="rId3"/>
              </a:rPr>
              <a:t>https://www.zooniverse.org/lab</a:t>
            </a:r>
            <a:r>
              <a:rPr lang="en" sz="2400"/>
              <a:t> </a:t>
            </a:r>
            <a:endParaRPr sz="2400"/>
          </a:p>
        </p:txBody>
      </p:sp>
      <p:pic>
        <p:nvPicPr>
          <p:cNvPr id="1125" name="Google Shape;1125;p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4205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109"/>
          <p:cNvSpPr txBox="1"/>
          <p:nvPr>
            <p:ph type="ctrTitle"/>
          </p:nvPr>
        </p:nvSpPr>
        <p:spPr>
          <a:xfrm>
            <a:off x="697800" y="1453400"/>
            <a:ext cx="8598600" cy="21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Transforming Research and Public </a:t>
            </a:r>
            <a:r>
              <a:rPr lang="en"/>
              <a:t>Engagement in </a:t>
            </a:r>
            <a:r>
              <a:rPr lang="en"/>
              <a:t>Science through Citizen Science</a:t>
            </a:r>
            <a:endParaRPr/>
          </a:p>
        </p:txBody>
      </p:sp>
      <p:sp>
        <p:nvSpPr>
          <p:cNvPr id="1001" name="Google Shape;1001;p109"/>
          <p:cNvSpPr txBox="1"/>
          <p:nvPr/>
        </p:nvSpPr>
        <p:spPr>
          <a:xfrm>
            <a:off x="2095500" y="4727875"/>
            <a:ext cx="73428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2" name="Google Shape;1002;p109"/>
          <p:cNvSpPr txBox="1"/>
          <p:nvPr>
            <p:ph idx="1" type="subTitle"/>
          </p:nvPr>
        </p:nvSpPr>
        <p:spPr>
          <a:xfrm>
            <a:off x="0" y="4111500"/>
            <a:ext cx="9144000" cy="103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Dr. Laura Trouille; VP of Citizen Science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Zooniverse, </a:t>
            </a:r>
            <a:r>
              <a:rPr lang="en" sz="2400"/>
              <a:t>The Adler Planetarium, Northwestern University</a:t>
            </a:r>
            <a:endParaRPr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0" name="Google Shape;1130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7088" y="0"/>
            <a:ext cx="464501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p127"/>
          <p:cNvSpPr txBox="1"/>
          <p:nvPr/>
        </p:nvSpPr>
        <p:spPr>
          <a:xfrm>
            <a:off x="310800" y="738175"/>
            <a:ext cx="2983500" cy="28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80+ new projects launched in the last 18 months</a:t>
            </a:r>
            <a:endParaRPr b="1" sz="30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~1 per week</a:t>
            </a:r>
            <a:endParaRPr b="1" sz="30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128"/>
          <p:cNvSpPr txBox="1"/>
          <p:nvPr>
            <p:ph type="title"/>
          </p:nvPr>
        </p:nvSpPr>
        <p:spPr>
          <a:xfrm>
            <a:off x="415625" y="864300"/>
            <a:ext cx="82113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Building Community</a:t>
            </a:r>
            <a:endParaRPr sz="32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1" name="Google Shape;1141;p129"/>
          <p:cNvPicPr preferRelativeResize="0"/>
          <p:nvPr/>
        </p:nvPicPr>
        <p:blipFill rotWithShape="1">
          <a:blip r:embed="rId3">
            <a:alphaModFix/>
          </a:blip>
          <a:srcRect b="0" l="9113" r="9882" t="0"/>
          <a:stretch/>
        </p:blipFill>
        <p:spPr>
          <a:xfrm>
            <a:off x="2418800" y="667550"/>
            <a:ext cx="6558426" cy="4322926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Google Shape;1142;p129"/>
          <p:cNvSpPr txBox="1"/>
          <p:nvPr/>
        </p:nvSpPr>
        <p:spPr>
          <a:xfrm>
            <a:off x="57850" y="3520975"/>
            <a:ext cx="3794400" cy="1578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5D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5D69"/>
              </a:buClr>
              <a:buSzPts val="1800"/>
              <a:buFont typeface="Karla"/>
              <a:buChar char="●"/>
            </a:pPr>
            <a:r>
              <a:rPr b="1" lang="en" sz="1800">
                <a:solidFill>
                  <a:srgbClr val="005D69"/>
                </a:solidFill>
                <a:latin typeface="Karla"/>
                <a:ea typeface="Karla"/>
                <a:cs typeface="Karla"/>
                <a:sym typeface="Karla"/>
              </a:rPr>
              <a:t>1.7M+ volunteers</a:t>
            </a:r>
            <a:endParaRPr b="1" sz="1800">
              <a:solidFill>
                <a:srgbClr val="005D69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5D69"/>
              </a:buClr>
              <a:buSzPts val="1800"/>
              <a:buFont typeface="Karla"/>
              <a:buChar char="●"/>
            </a:pPr>
            <a:r>
              <a:rPr b="1" lang="en" sz="1800">
                <a:solidFill>
                  <a:srgbClr val="005D69"/>
                </a:solidFill>
                <a:latin typeface="Karla"/>
                <a:ea typeface="Karla"/>
                <a:cs typeface="Karla"/>
                <a:sym typeface="Karla"/>
              </a:rPr>
              <a:t>100’s of researchers</a:t>
            </a:r>
            <a:endParaRPr b="1" sz="1800">
              <a:solidFill>
                <a:srgbClr val="005D69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5D69"/>
              </a:buClr>
              <a:buSzPts val="1800"/>
              <a:buFont typeface="Karla"/>
              <a:buChar char="●"/>
            </a:pPr>
            <a:r>
              <a:rPr b="1" lang="en" sz="1800">
                <a:solidFill>
                  <a:srgbClr val="005D69"/>
                </a:solidFill>
                <a:latin typeface="Karla"/>
                <a:ea typeface="Karla"/>
                <a:cs typeface="Karla"/>
                <a:sym typeface="Karla"/>
              </a:rPr>
              <a:t>234 countries</a:t>
            </a:r>
            <a:endParaRPr b="1" sz="1800">
              <a:solidFill>
                <a:srgbClr val="005D69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5D69"/>
              </a:buClr>
              <a:buSzPts val="1800"/>
              <a:buFont typeface="Karla"/>
              <a:buChar char="●"/>
            </a:pPr>
            <a:r>
              <a:rPr b="1" lang="en" sz="1800">
                <a:solidFill>
                  <a:srgbClr val="005D69"/>
                </a:solidFill>
                <a:latin typeface="Karla"/>
                <a:ea typeface="Karla"/>
                <a:cs typeface="Karla"/>
                <a:sym typeface="Karla"/>
              </a:rPr>
              <a:t>40 U.S. research institutions</a:t>
            </a:r>
            <a:endParaRPr b="1" sz="1800">
              <a:solidFill>
                <a:srgbClr val="005D69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5D69"/>
              </a:buClr>
              <a:buSzPts val="1800"/>
              <a:buFont typeface="Karla"/>
              <a:buChar char="●"/>
            </a:pPr>
            <a:r>
              <a:rPr b="1" lang="en" sz="1800">
                <a:solidFill>
                  <a:srgbClr val="005D69"/>
                </a:solidFill>
                <a:latin typeface="Karla"/>
                <a:ea typeface="Karla"/>
                <a:cs typeface="Karla"/>
                <a:sym typeface="Karla"/>
              </a:rPr>
              <a:t>20+ institutions @ the world</a:t>
            </a:r>
            <a:endParaRPr b="1" sz="1800">
              <a:solidFill>
                <a:srgbClr val="005D6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143" name="Google Shape;1143;p129"/>
          <p:cNvSpPr txBox="1"/>
          <p:nvPr/>
        </p:nvSpPr>
        <p:spPr>
          <a:xfrm>
            <a:off x="0" y="20150"/>
            <a:ext cx="4550700" cy="6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Who is Zooniverse?</a:t>
            </a:r>
            <a:endParaRPr sz="35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8" name="Google Shape;1148;p130"/>
          <p:cNvPicPr preferRelativeResize="0"/>
          <p:nvPr/>
        </p:nvPicPr>
        <p:blipFill rotWithShape="1">
          <a:blip r:embed="rId3">
            <a:alphaModFix/>
          </a:blip>
          <a:srcRect b="6343" l="0" r="0" t="19631"/>
          <a:stretch/>
        </p:blipFill>
        <p:spPr>
          <a:xfrm>
            <a:off x="593550" y="852600"/>
            <a:ext cx="7956899" cy="410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9" name="Google Shape;1149;p130"/>
          <p:cNvSpPr txBox="1"/>
          <p:nvPr>
            <p:ph type="title"/>
          </p:nvPr>
        </p:nvSpPr>
        <p:spPr>
          <a:xfrm>
            <a:off x="0" y="109850"/>
            <a:ext cx="466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500">
                <a:solidFill>
                  <a:schemeClr val="lt1"/>
                </a:solidFill>
              </a:rPr>
              <a:t>Why Participate?</a:t>
            </a:r>
            <a:endParaRPr b="0" sz="3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1153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4" name="Google Shape;1154;p131"/>
          <p:cNvGrpSpPr/>
          <p:nvPr/>
        </p:nvGrpSpPr>
        <p:grpSpPr>
          <a:xfrm>
            <a:off x="94750" y="434425"/>
            <a:ext cx="2995375" cy="4025863"/>
            <a:chOff x="0" y="-401054"/>
            <a:chExt cx="3510754" cy="4199731"/>
          </a:xfrm>
        </p:grpSpPr>
        <p:grpSp>
          <p:nvGrpSpPr>
            <p:cNvPr id="1155" name="Google Shape;1155;p131"/>
            <p:cNvGrpSpPr/>
            <p:nvPr/>
          </p:nvGrpSpPr>
          <p:grpSpPr>
            <a:xfrm>
              <a:off x="132650" y="94750"/>
              <a:ext cx="3378104" cy="3703928"/>
              <a:chOff x="4917722" y="2856782"/>
              <a:chExt cx="2083706" cy="2244125"/>
            </a:xfrm>
          </p:grpSpPr>
          <p:pic>
            <p:nvPicPr>
              <p:cNvPr id="1156" name="Google Shape;1156;p131"/>
              <p:cNvPicPr preferRelativeResize="0"/>
              <p:nvPr/>
            </p:nvPicPr>
            <p:blipFill rotWithShape="1">
              <a:blip r:embed="rId3">
                <a:alphaModFix/>
              </a:blip>
              <a:srcRect b="66224" l="5888" r="49053" t="0"/>
              <a:stretch/>
            </p:blipFill>
            <p:spPr>
              <a:xfrm>
                <a:off x="4917722" y="2856782"/>
                <a:ext cx="2083706" cy="995168"/>
              </a:xfrm>
              <a:prstGeom prst="rect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  <p:pic>
            <p:nvPicPr>
              <p:cNvPr id="1157" name="Google Shape;1157;p131"/>
              <p:cNvPicPr preferRelativeResize="0"/>
              <p:nvPr/>
            </p:nvPicPr>
            <p:blipFill rotWithShape="1">
              <a:blip r:embed="rId3">
                <a:alphaModFix/>
              </a:blip>
              <a:srcRect b="0" l="5888" r="49053" t="57610"/>
              <a:stretch/>
            </p:blipFill>
            <p:spPr>
              <a:xfrm>
                <a:off x="4917722" y="3851950"/>
                <a:ext cx="2083706" cy="1248956"/>
              </a:xfrm>
              <a:prstGeom prst="rect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</p:grpSp>
        <p:sp>
          <p:nvSpPr>
            <p:cNvPr id="1158" name="Google Shape;1158;p131"/>
            <p:cNvSpPr/>
            <p:nvPr/>
          </p:nvSpPr>
          <p:spPr>
            <a:xfrm>
              <a:off x="2146950" y="670925"/>
              <a:ext cx="1363800" cy="7827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rgbClr val="1A1A1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59" name="Google Shape;1159;p131"/>
            <p:cNvPicPr preferRelativeResize="0"/>
            <p:nvPr/>
          </p:nvPicPr>
          <p:blipFill rotWithShape="1">
            <a:blip r:embed="rId4">
              <a:alphaModFix/>
            </a:blip>
            <a:srcRect b="84083" l="0" r="76787" t="0"/>
            <a:stretch/>
          </p:blipFill>
          <p:spPr>
            <a:xfrm>
              <a:off x="0" y="-401054"/>
              <a:ext cx="1672848" cy="718966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grpSp>
        <p:nvGrpSpPr>
          <p:cNvPr id="1160" name="Google Shape;1160;p131"/>
          <p:cNvGrpSpPr/>
          <p:nvPr/>
        </p:nvGrpSpPr>
        <p:grpSpPr>
          <a:xfrm>
            <a:off x="3183344" y="818885"/>
            <a:ext cx="5842275" cy="3640986"/>
            <a:chOff x="28300" y="-76204"/>
            <a:chExt cx="9087378" cy="5232054"/>
          </a:xfrm>
        </p:grpSpPr>
        <p:pic>
          <p:nvPicPr>
            <p:cNvPr id="1161" name="Google Shape;1161;p131"/>
            <p:cNvPicPr preferRelativeResize="0"/>
            <p:nvPr/>
          </p:nvPicPr>
          <p:blipFill rotWithShape="1">
            <a:blip r:embed="rId5">
              <a:alphaModFix/>
            </a:blip>
            <a:srcRect b="0" l="0" r="0" t="4761"/>
            <a:stretch/>
          </p:blipFill>
          <p:spPr>
            <a:xfrm>
              <a:off x="28300" y="-76204"/>
              <a:ext cx="9087378" cy="523205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62" name="Google Shape;1162;p131"/>
            <p:cNvGrpSpPr/>
            <p:nvPr/>
          </p:nvGrpSpPr>
          <p:grpSpPr>
            <a:xfrm>
              <a:off x="288950" y="1803425"/>
              <a:ext cx="2649000" cy="1333500"/>
              <a:chOff x="288950" y="1803425"/>
              <a:chExt cx="2649000" cy="1333500"/>
            </a:xfrm>
          </p:grpSpPr>
          <p:sp>
            <p:nvSpPr>
              <p:cNvPr id="1163" name="Google Shape;1163;p131"/>
              <p:cNvSpPr/>
              <p:nvPr/>
            </p:nvSpPr>
            <p:spPr>
              <a:xfrm>
                <a:off x="288950" y="1803425"/>
                <a:ext cx="2649000" cy="13335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164" name="Google Shape;1164;p131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949200" y="1803425"/>
                <a:ext cx="1395750" cy="13023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65" name="Google Shape;1165;p131"/>
            <p:cNvGrpSpPr/>
            <p:nvPr/>
          </p:nvGrpSpPr>
          <p:grpSpPr>
            <a:xfrm>
              <a:off x="313100" y="3179100"/>
              <a:ext cx="2600700" cy="1333500"/>
              <a:chOff x="313100" y="3179100"/>
              <a:chExt cx="2600700" cy="1333500"/>
            </a:xfrm>
          </p:grpSpPr>
          <p:sp>
            <p:nvSpPr>
              <p:cNvPr id="1166" name="Google Shape;1166;p131"/>
              <p:cNvSpPr/>
              <p:nvPr/>
            </p:nvSpPr>
            <p:spPr>
              <a:xfrm>
                <a:off x="313100" y="3179100"/>
                <a:ext cx="2600700" cy="13335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167" name="Google Shape;1167;p131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995918" y="3194656"/>
                <a:ext cx="1302352" cy="130237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68" name="Google Shape;1168;p131"/>
            <p:cNvGrpSpPr/>
            <p:nvPr/>
          </p:nvGrpSpPr>
          <p:grpSpPr>
            <a:xfrm>
              <a:off x="3167225" y="1803425"/>
              <a:ext cx="2600700" cy="1333505"/>
              <a:chOff x="3167225" y="1803425"/>
              <a:chExt cx="2600700" cy="1333505"/>
            </a:xfrm>
          </p:grpSpPr>
          <p:sp>
            <p:nvSpPr>
              <p:cNvPr id="1169" name="Google Shape;1169;p131"/>
              <p:cNvSpPr/>
              <p:nvPr/>
            </p:nvSpPr>
            <p:spPr>
              <a:xfrm>
                <a:off x="3167225" y="1803425"/>
                <a:ext cx="2600700" cy="13335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170" name="Google Shape;1170;p131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3816051" y="1803426"/>
                <a:ext cx="1333475" cy="133350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71" name="Google Shape;1171;p131"/>
            <p:cNvGrpSpPr/>
            <p:nvPr/>
          </p:nvGrpSpPr>
          <p:grpSpPr>
            <a:xfrm>
              <a:off x="3167225" y="3179100"/>
              <a:ext cx="2600700" cy="1333500"/>
              <a:chOff x="3167225" y="3179100"/>
              <a:chExt cx="2600700" cy="1333500"/>
            </a:xfrm>
          </p:grpSpPr>
          <p:sp>
            <p:nvSpPr>
              <p:cNvPr id="1172" name="Google Shape;1172;p131"/>
              <p:cNvSpPr/>
              <p:nvPr/>
            </p:nvSpPr>
            <p:spPr>
              <a:xfrm>
                <a:off x="3167225" y="3179100"/>
                <a:ext cx="2600700" cy="13335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173" name="Google Shape;1173;p131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3816052" y="3179102"/>
                <a:ext cx="1333475" cy="13334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174" name="Google Shape;1174;p131"/>
          <p:cNvSpPr/>
          <p:nvPr/>
        </p:nvSpPr>
        <p:spPr>
          <a:xfrm>
            <a:off x="3394150" y="2074625"/>
            <a:ext cx="3512400" cy="19389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75" name="Google Shape;1175;p1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79488" y="2101416"/>
            <a:ext cx="1741714" cy="188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6" name="Google Shape;1176;p131"/>
          <p:cNvSpPr/>
          <p:nvPr/>
        </p:nvSpPr>
        <p:spPr>
          <a:xfrm>
            <a:off x="6906550" y="3029225"/>
            <a:ext cx="109800" cy="121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77" name="Google Shape;1177;p1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16350" y="218225"/>
            <a:ext cx="1879523" cy="216211"/>
          </a:xfrm>
          <a:prstGeom prst="rect">
            <a:avLst/>
          </a:prstGeom>
          <a:noFill/>
          <a:ln>
            <a:noFill/>
          </a:ln>
        </p:spPr>
      </p:pic>
      <p:sp>
        <p:nvSpPr>
          <p:cNvPr id="1178" name="Google Shape;1178;p131"/>
          <p:cNvSpPr txBox="1"/>
          <p:nvPr/>
        </p:nvSpPr>
        <p:spPr>
          <a:xfrm>
            <a:off x="197700" y="4580225"/>
            <a:ext cx="5198100" cy="49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FEFEF"/>
                </a:solidFill>
                <a:latin typeface="Karla"/>
                <a:ea typeface="Karla"/>
                <a:cs typeface="Karla"/>
                <a:sym typeface="Karla"/>
              </a:rPr>
              <a:t>3500+ volunteers;    77,000 images</a:t>
            </a:r>
            <a:endParaRPr sz="2000">
              <a:solidFill>
                <a:srgbClr val="EFEFEF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3" name="Google Shape;1183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0238"/>
            <a:ext cx="9144002" cy="3923017"/>
          </a:xfrm>
          <a:prstGeom prst="rect">
            <a:avLst/>
          </a:prstGeom>
          <a:noFill/>
          <a:ln>
            <a:noFill/>
          </a:ln>
        </p:spPr>
      </p:pic>
      <p:sp>
        <p:nvSpPr>
          <p:cNvPr id="1184" name="Google Shape;1184;p132"/>
          <p:cNvSpPr txBox="1"/>
          <p:nvPr/>
        </p:nvSpPr>
        <p:spPr>
          <a:xfrm>
            <a:off x="0" y="4586225"/>
            <a:ext cx="42261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FEFEF"/>
                </a:solidFill>
                <a:latin typeface="Karla"/>
                <a:ea typeface="Karla"/>
                <a:cs typeface="Karla"/>
                <a:sym typeface="Karla"/>
              </a:rPr>
              <a:t>24 volunteers;     6000 pages</a:t>
            </a:r>
            <a:endParaRPr sz="2000">
              <a:solidFill>
                <a:srgbClr val="EFEFEF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9" name="Google Shape;1189;p133"/>
          <p:cNvPicPr preferRelativeResize="0"/>
          <p:nvPr/>
        </p:nvPicPr>
        <p:blipFill rotWithShape="1">
          <a:blip r:embed="rId3">
            <a:alphaModFix/>
          </a:blip>
          <a:srcRect b="0" l="2577" r="3020" t="0"/>
          <a:stretch/>
        </p:blipFill>
        <p:spPr>
          <a:xfrm>
            <a:off x="0" y="12088"/>
            <a:ext cx="9143998" cy="5119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150" y="429775"/>
            <a:ext cx="928400" cy="93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134"/>
          <p:cNvSpPr txBox="1"/>
          <p:nvPr>
            <p:ph type="title"/>
          </p:nvPr>
        </p:nvSpPr>
        <p:spPr>
          <a:xfrm>
            <a:off x="415625" y="864300"/>
            <a:ext cx="82113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Frontiers of Citizen Science: </a:t>
            </a:r>
            <a:endParaRPr sz="3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The Human-Machine System</a:t>
            </a:r>
            <a:endParaRPr sz="32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0" name="Google Shape;1200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9723" y="157288"/>
            <a:ext cx="6273798" cy="4828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9725" y="152400"/>
            <a:ext cx="627380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1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950" y="157300"/>
            <a:ext cx="1660275" cy="120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1206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7" name="Google Shape;1207;p136"/>
          <p:cNvGrpSpPr/>
          <p:nvPr/>
        </p:nvGrpSpPr>
        <p:grpSpPr>
          <a:xfrm>
            <a:off x="1448275" y="226963"/>
            <a:ext cx="6247450" cy="4785925"/>
            <a:chOff x="1521875" y="193400"/>
            <a:chExt cx="6247450" cy="4785925"/>
          </a:xfrm>
        </p:grpSpPr>
        <p:pic>
          <p:nvPicPr>
            <p:cNvPr id="1208" name="Google Shape;1208;p1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1875" y="193400"/>
              <a:ext cx="3115500" cy="2471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9" name="Google Shape;1209;p136"/>
            <p:cNvPicPr preferRelativeResize="0"/>
            <p:nvPr/>
          </p:nvPicPr>
          <p:blipFill rotWithShape="1">
            <a:blip r:embed="rId4">
              <a:alphaModFix/>
            </a:blip>
            <a:srcRect b="0" l="0" r="0" t="14346"/>
            <a:stretch/>
          </p:blipFill>
          <p:spPr>
            <a:xfrm>
              <a:off x="1546500" y="2777625"/>
              <a:ext cx="3066250" cy="2201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0" name="Google Shape;1210;p136"/>
            <p:cNvPicPr preferRelativeResize="0"/>
            <p:nvPr/>
          </p:nvPicPr>
          <p:blipFill rotWithShape="1">
            <a:blip r:embed="rId5">
              <a:alphaModFix/>
            </a:blip>
            <a:srcRect b="0" l="0" r="0" t="8324"/>
            <a:stretch/>
          </p:blipFill>
          <p:spPr>
            <a:xfrm>
              <a:off x="4810175" y="2777626"/>
              <a:ext cx="2959149" cy="2201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1" name="Google Shape;1211;p13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810175" y="193400"/>
              <a:ext cx="2959150" cy="247186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110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What is Citizen Science?</a:t>
            </a:r>
            <a:endParaRPr sz="32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5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" name="Google Shape;1216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1828" y="154669"/>
            <a:ext cx="1551048" cy="17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7" name="Google Shape;1217;p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0564" y="86088"/>
            <a:ext cx="984675" cy="3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137"/>
          <p:cNvPicPr preferRelativeResize="0"/>
          <p:nvPr/>
        </p:nvPicPr>
        <p:blipFill rotWithShape="1">
          <a:blip r:embed="rId5">
            <a:alphaModFix/>
          </a:blip>
          <a:srcRect b="38422" l="13583" r="13583" t="38422"/>
          <a:stretch/>
        </p:blipFill>
        <p:spPr>
          <a:xfrm>
            <a:off x="3815350" y="86075"/>
            <a:ext cx="2212650" cy="3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9" name="Google Shape;1219;p137"/>
          <p:cNvPicPr preferRelativeResize="0"/>
          <p:nvPr/>
        </p:nvPicPr>
        <p:blipFill rotWithShape="1">
          <a:blip r:embed="rId6">
            <a:alphaModFix/>
          </a:blip>
          <a:srcRect b="3075" l="11808" r="6472" t="30787"/>
          <a:stretch/>
        </p:blipFill>
        <p:spPr>
          <a:xfrm>
            <a:off x="0" y="228600"/>
            <a:ext cx="9143999" cy="491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0" name="Google Shape;1220;p137"/>
          <p:cNvSpPr txBox="1"/>
          <p:nvPr/>
        </p:nvSpPr>
        <p:spPr>
          <a:xfrm>
            <a:off x="0" y="4338150"/>
            <a:ext cx="9144000" cy="805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Funding from: </a:t>
            </a:r>
            <a:endParaRPr>
              <a:solidFill>
                <a:srgbClr val="F3F3F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NSF</a:t>
            </a:r>
            <a:r>
              <a:rPr lang="en">
                <a:solidFill>
                  <a:srgbClr val="F3F3F3"/>
                </a:solidFill>
              </a:rPr>
              <a:t>, NASA, NOAA, IMLS, </a:t>
            </a:r>
            <a:r>
              <a:rPr lang="en">
                <a:solidFill>
                  <a:srgbClr val="F3F3F3"/>
                </a:solidFill>
              </a:rPr>
              <a:t>Google, The Alfred P. Sloan Foundation, </a:t>
            </a:r>
            <a:endParaRPr>
              <a:solidFill>
                <a:srgbClr val="F3F3F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The Helmsley Foundation, The Leverhulme Trust, European Union FP7, SDSS, TED, Microsoft</a:t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1221" name="Google Shape;1221;p137"/>
          <p:cNvSpPr txBox="1"/>
          <p:nvPr/>
        </p:nvSpPr>
        <p:spPr>
          <a:xfrm>
            <a:off x="0" y="0"/>
            <a:ext cx="9144000" cy="401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3F3F3"/>
                </a:solidFill>
              </a:rPr>
              <a:t>Thanks to the Zooniverse Team!</a:t>
            </a:r>
            <a:endParaRPr sz="200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6" name="Google Shape;1226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7564" y="74675"/>
            <a:ext cx="3868875" cy="499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138"/>
          <p:cNvPicPr preferRelativeResize="0"/>
          <p:nvPr/>
        </p:nvPicPr>
        <p:blipFill rotWithShape="1">
          <a:blip r:embed="rId4">
            <a:alphaModFix/>
          </a:blip>
          <a:srcRect b="24205" l="0" r="0" t="22005"/>
          <a:stretch/>
        </p:blipFill>
        <p:spPr>
          <a:xfrm>
            <a:off x="196050" y="3546299"/>
            <a:ext cx="2332775" cy="125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139"/>
          <p:cNvSpPr txBox="1"/>
          <p:nvPr>
            <p:ph type="title"/>
          </p:nvPr>
        </p:nvSpPr>
        <p:spPr>
          <a:xfrm>
            <a:off x="2342300" y="479750"/>
            <a:ext cx="5792100" cy="129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meteorite fell into Lake Michigan</a:t>
            </a:r>
            <a:endParaRPr/>
          </a:p>
        </p:txBody>
      </p:sp>
      <p:sp>
        <p:nvSpPr>
          <p:cNvPr id="1233" name="Google Shape;1233;p139"/>
          <p:cNvSpPr txBox="1"/>
          <p:nvPr/>
        </p:nvSpPr>
        <p:spPr>
          <a:xfrm>
            <a:off x="800088" y="1744525"/>
            <a:ext cx="3191400" cy="27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E1C6"/>
                </a:solidFill>
                <a:latin typeface="Muli"/>
                <a:ea typeface="Muli"/>
                <a:cs typeface="Muli"/>
                <a:sym typeface="Muli"/>
              </a:rPr>
              <a:t>500+ EYEWITNESSES REPORTS ON AMS</a:t>
            </a:r>
            <a:endParaRPr sz="1200">
              <a:solidFill>
                <a:srgbClr val="00E1C6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234" name="Google Shape;1234;p139"/>
          <p:cNvSpPr txBox="1"/>
          <p:nvPr/>
        </p:nvSpPr>
        <p:spPr>
          <a:xfrm>
            <a:off x="5543100" y="1744525"/>
            <a:ext cx="3330900" cy="27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E1C6"/>
                </a:solidFill>
                <a:latin typeface="Muli"/>
                <a:ea typeface="Muli"/>
                <a:cs typeface="Muli"/>
                <a:sym typeface="Muli"/>
              </a:rPr>
              <a:t>CAPTURED ON WEATHER RADAR</a:t>
            </a:r>
            <a:endParaRPr sz="1100">
              <a:solidFill>
                <a:srgbClr val="00E1C6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1235" name="Google Shape;1235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975" y="2250550"/>
            <a:ext cx="3733624" cy="2310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6" name="Google Shape;1236;p1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0900" y="2313537"/>
            <a:ext cx="3733626" cy="233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140"/>
          <p:cNvSpPr/>
          <p:nvPr/>
        </p:nvSpPr>
        <p:spPr>
          <a:xfrm rot="-5400000">
            <a:off x="867325" y="468800"/>
            <a:ext cx="2691900" cy="3108300"/>
          </a:xfrm>
          <a:custGeom>
            <a:rect b="b" l="l" r="r" t="t"/>
            <a:pathLst>
              <a:path extrusionOk="0" h="120000" w="12000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42" name="Google Shape;1242;p140"/>
          <p:cNvSpPr txBox="1"/>
          <p:nvPr>
            <p:ph idx="4294967295" type="ctrTitle"/>
          </p:nvPr>
        </p:nvSpPr>
        <p:spPr>
          <a:xfrm>
            <a:off x="3829050" y="1474800"/>
            <a:ext cx="4991100" cy="11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Wild Idea:</a:t>
            </a:r>
            <a:endParaRPr sz="6000"/>
          </a:p>
        </p:txBody>
      </p:sp>
      <p:sp>
        <p:nvSpPr>
          <p:cNvPr id="1243" name="Google Shape;1243;p140"/>
          <p:cNvSpPr txBox="1"/>
          <p:nvPr>
            <p:ph idx="4294967295" type="subTitle"/>
          </p:nvPr>
        </p:nvSpPr>
        <p:spPr>
          <a:xfrm>
            <a:off x="3829050" y="2464805"/>
            <a:ext cx="43338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Let’s go get it!</a:t>
            </a:r>
            <a:endParaRPr sz="2400"/>
          </a:p>
        </p:txBody>
      </p:sp>
      <p:grpSp>
        <p:nvGrpSpPr>
          <p:cNvPr id="1244" name="Google Shape;1244;p140"/>
          <p:cNvGrpSpPr/>
          <p:nvPr/>
        </p:nvGrpSpPr>
        <p:grpSpPr>
          <a:xfrm>
            <a:off x="1885570" y="952450"/>
            <a:ext cx="1032405" cy="1032468"/>
            <a:chOff x="6654650" y="3665275"/>
            <a:chExt cx="409100" cy="409125"/>
          </a:xfrm>
        </p:grpSpPr>
        <p:sp>
          <p:nvSpPr>
            <p:cNvPr id="1245" name="Google Shape;1245;p140"/>
            <p:cNvSpPr/>
            <p:nvPr/>
          </p:nvSpPr>
          <p:spPr>
            <a:xfrm>
              <a:off x="6808525" y="3819150"/>
              <a:ext cx="211875" cy="211900"/>
            </a:xfrm>
            <a:custGeom>
              <a:rect b="b" l="l" r="r" t="t"/>
              <a:pathLst>
                <a:path extrusionOk="0" h="8476" w="8475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140"/>
            <p:cNvSpPr/>
            <p:nvPr/>
          </p:nvSpPr>
          <p:spPr>
            <a:xfrm>
              <a:off x="6654650" y="3665275"/>
              <a:ext cx="409100" cy="409125"/>
            </a:xfrm>
            <a:custGeom>
              <a:rect b="b" l="l" r="r" t="t"/>
              <a:pathLst>
                <a:path extrusionOk="0" h="16365" w="16364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47" name="Google Shape;1247;p140"/>
          <p:cNvGrpSpPr/>
          <p:nvPr/>
        </p:nvGrpSpPr>
        <p:grpSpPr>
          <a:xfrm rot="-731899">
            <a:off x="1604965" y="2201851"/>
            <a:ext cx="688564" cy="688681"/>
            <a:chOff x="570875" y="4322250"/>
            <a:chExt cx="443300" cy="443325"/>
          </a:xfrm>
        </p:grpSpPr>
        <p:sp>
          <p:nvSpPr>
            <p:cNvPr id="1248" name="Google Shape;1248;p140"/>
            <p:cNvSpPr/>
            <p:nvPr/>
          </p:nvSpPr>
          <p:spPr>
            <a:xfrm>
              <a:off x="570875" y="4322250"/>
              <a:ext cx="443300" cy="443325"/>
            </a:xfrm>
            <a:custGeom>
              <a:rect b="b" l="l" r="r" t="t"/>
              <a:pathLst>
                <a:path extrusionOk="0" h="17733" w="17732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0E29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140"/>
            <p:cNvSpPr/>
            <p:nvPr/>
          </p:nvSpPr>
          <p:spPr>
            <a:xfrm>
              <a:off x="597725" y="4665400"/>
              <a:ext cx="73300" cy="73300"/>
            </a:xfrm>
            <a:custGeom>
              <a:rect b="b" l="l" r="r" t="t"/>
              <a:pathLst>
                <a:path extrusionOk="0" h="2932" w="2932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0E29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140"/>
            <p:cNvSpPr/>
            <p:nvPr/>
          </p:nvSpPr>
          <p:spPr>
            <a:xfrm>
              <a:off x="654525" y="4708150"/>
              <a:ext cx="47025" cy="47025"/>
            </a:xfrm>
            <a:custGeom>
              <a:rect b="b" l="l" r="r" t="t"/>
              <a:pathLst>
                <a:path extrusionOk="0" h="1881" w="1881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0E29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140"/>
            <p:cNvSpPr/>
            <p:nvPr/>
          </p:nvSpPr>
          <p:spPr>
            <a:xfrm>
              <a:off x="581250" y="4634875"/>
              <a:ext cx="47050" cy="47050"/>
            </a:xfrm>
            <a:custGeom>
              <a:rect b="b" l="l" r="r" t="t"/>
              <a:pathLst>
                <a:path extrusionOk="0" h="1882" w="1882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0E29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2" name="Google Shape;1252;p140"/>
          <p:cNvSpPr/>
          <p:nvPr/>
        </p:nvSpPr>
        <p:spPr>
          <a:xfrm>
            <a:off x="2657037" y="2114501"/>
            <a:ext cx="260931" cy="249146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3" name="Google Shape;1253;p140"/>
          <p:cNvSpPr/>
          <p:nvPr/>
        </p:nvSpPr>
        <p:spPr>
          <a:xfrm rot="2327381">
            <a:off x="1220786" y="1598881"/>
            <a:ext cx="443468" cy="423388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4" name="Google Shape;1254;p140"/>
          <p:cNvSpPr/>
          <p:nvPr/>
        </p:nvSpPr>
        <p:spPr>
          <a:xfrm rot="2327012">
            <a:off x="2870273" y="1771645"/>
            <a:ext cx="183443" cy="175129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8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141"/>
          <p:cNvSpPr txBox="1"/>
          <p:nvPr>
            <p:ph type="ctrTitle"/>
          </p:nvPr>
        </p:nvSpPr>
        <p:spPr>
          <a:xfrm>
            <a:off x="2578500" y="1735750"/>
            <a:ext cx="64260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Assembling a Team</a:t>
            </a:r>
            <a:endParaRPr/>
          </a:p>
        </p:txBody>
      </p:sp>
      <p:sp>
        <p:nvSpPr>
          <p:cNvPr id="1260" name="Google Shape;1260;p141"/>
          <p:cNvSpPr txBox="1"/>
          <p:nvPr/>
        </p:nvSpPr>
        <p:spPr>
          <a:xfrm>
            <a:off x="409575" y="1676400"/>
            <a:ext cx="2067000" cy="177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1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142"/>
          <p:cNvSpPr txBox="1"/>
          <p:nvPr>
            <p:ph idx="4294967295" type="title"/>
          </p:nvPr>
        </p:nvSpPr>
        <p:spPr>
          <a:xfrm>
            <a:off x="1939050" y="-1728750"/>
            <a:ext cx="5053800" cy="323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0E293C"/>
                </a:solidFill>
              </a:rPr>
              <a:t>The Adler Planetarium + </a:t>
            </a:r>
            <a:endParaRPr b="1" sz="2800">
              <a:solidFill>
                <a:srgbClr val="0E293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0E293C"/>
                </a:solidFill>
              </a:rPr>
              <a:t>The Field Museum &amp;</a:t>
            </a:r>
            <a:endParaRPr b="1" sz="2800">
              <a:solidFill>
                <a:srgbClr val="0E293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0E293C"/>
                </a:solidFill>
              </a:rPr>
              <a:t>The Shedd Aquarium</a:t>
            </a:r>
            <a:endParaRPr b="1" sz="2800">
              <a:solidFill>
                <a:srgbClr val="0E293C"/>
              </a:solidFill>
            </a:endParaRPr>
          </a:p>
        </p:txBody>
      </p:sp>
      <p:grpSp>
        <p:nvGrpSpPr>
          <p:cNvPr id="1266" name="Google Shape;1266;p142"/>
          <p:cNvGrpSpPr/>
          <p:nvPr/>
        </p:nvGrpSpPr>
        <p:grpSpPr>
          <a:xfrm>
            <a:off x="6220800" y="28250"/>
            <a:ext cx="2991725" cy="1308600"/>
            <a:chOff x="6220800" y="28250"/>
            <a:chExt cx="2991725" cy="1308600"/>
          </a:xfrm>
        </p:grpSpPr>
        <p:pic>
          <p:nvPicPr>
            <p:cNvPr id="1267" name="Google Shape;1267;p142"/>
            <p:cNvPicPr preferRelativeResize="0"/>
            <p:nvPr/>
          </p:nvPicPr>
          <p:blipFill rotWithShape="1">
            <a:blip r:embed="rId4">
              <a:alphaModFix/>
            </a:blip>
            <a:srcRect b="-5077" l="-20129" r="-20143" t="-5066"/>
            <a:stretch/>
          </p:blipFill>
          <p:spPr>
            <a:xfrm>
              <a:off x="6220800" y="96950"/>
              <a:ext cx="1491600" cy="1171200"/>
            </a:xfrm>
            <a:prstGeom prst="hexagon">
              <a:avLst>
                <a:gd fmla="val 28393" name="adj"/>
                <a:gd fmla="val 115470" name="vf"/>
              </a:avLst>
            </a:prstGeom>
            <a:noFill/>
            <a:ln>
              <a:noFill/>
            </a:ln>
          </p:spPr>
        </p:pic>
        <p:pic>
          <p:nvPicPr>
            <p:cNvPr id="1268" name="Google Shape;1268;p142"/>
            <p:cNvPicPr preferRelativeResize="0"/>
            <p:nvPr/>
          </p:nvPicPr>
          <p:blipFill rotWithShape="1">
            <a:blip r:embed="rId5">
              <a:alphaModFix/>
            </a:blip>
            <a:srcRect b="-8866" l="14882" r="14882" t="-8877"/>
            <a:stretch/>
          </p:blipFill>
          <p:spPr>
            <a:xfrm>
              <a:off x="7651325" y="28250"/>
              <a:ext cx="1561200" cy="1308600"/>
            </a:xfrm>
            <a:prstGeom prst="hexagon">
              <a:avLst>
                <a:gd fmla="val 28393" name="adj"/>
                <a:gd fmla="val 115470" name="vf"/>
              </a:avLst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p143"/>
          <p:cNvSpPr txBox="1"/>
          <p:nvPr>
            <p:ph type="ctrTitle"/>
          </p:nvPr>
        </p:nvSpPr>
        <p:spPr>
          <a:xfrm>
            <a:off x="2605375" y="2111775"/>
            <a:ext cx="64260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Advancing the Science: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What can we learn from this?</a:t>
            </a:r>
            <a:endParaRPr sz="3000"/>
          </a:p>
        </p:txBody>
      </p:sp>
      <p:sp>
        <p:nvSpPr>
          <p:cNvPr id="1274" name="Google Shape;1274;p143"/>
          <p:cNvSpPr txBox="1"/>
          <p:nvPr/>
        </p:nvSpPr>
        <p:spPr>
          <a:xfrm>
            <a:off x="409575" y="1676400"/>
            <a:ext cx="2067000" cy="177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2</a:t>
            </a:r>
            <a:endParaRPr b="1" sz="48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144"/>
          <p:cNvSpPr txBox="1"/>
          <p:nvPr>
            <p:ph idx="4294967295" type="ctrTitle"/>
          </p:nvPr>
        </p:nvSpPr>
        <p:spPr>
          <a:xfrm>
            <a:off x="4023000" y="2405850"/>
            <a:ext cx="5304000" cy="160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C6DAEC"/>
                </a:solidFill>
              </a:rPr>
              <a:t>“Most of [these falls] come to us without context in terms of where they originated   in the Solar System, so these falls with calculated orbits are scientifically valuable.  The meteorites you’re after are a true rarity.”</a:t>
            </a:r>
            <a:endParaRPr sz="1800">
              <a:solidFill>
                <a:srgbClr val="C6DAEC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C6DAEC"/>
                </a:solidFill>
              </a:rPr>
              <a:t>						</a:t>
            </a:r>
            <a:endParaRPr sz="1800">
              <a:solidFill>
                <a:srgbClr val="C6DAEC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C6DAEC"/>
                </a:solidFill>
              </a:rPr>
              <a:t>-Dr. Marc Fries, NASA JSC</a:t>
            </a:r>
            <a:endParaRPr sz="1800"/>
          </a:p>
        </p:txBody>
      </p:sp>
      <p:pic>
        <p:nvPicPr>
          <p:cNvPr id="1280" name="Google Shape;1280;p144"/>
          <p:cNvPicPr preferRelativeResize="0"/>
          <p:nvPr/>
        </p:nvPicPr>
        <p:blipFill rotWithShape="1">
          <a:blip r:embed="rId3">
            <a:alphaModFix/>
          </a:blip>
          <a:srcRect b="0" l="18731" r="18725" t="0"/>
          <a:stretch/>
        </p:blipFill>
        <p:spPr>
          <a:xfrm>
            <a:off x="-309600" y="905675"/>
            <a:ext cx="4377900" cy="3937500"/>
          </a:xfrm>
          <a:prstGeom prst="hexagon">
            <a:avLst>
              <a:gd fmla="val 28393" name="adj"/>
              <a:gd fmla="val 115470" name="vf"/>
            </a:avLst>
          </a:prstGeom>
          <a:noFill/>
          <a:ln>
            <a:noFill/>
          </a:ln>
        </p:spPr>
      </p:pic>
      <p:sp>
        <p:nvSpPr>
          <p:cNvPr id="1281" name="Google Shape;1281;p144"/>
          <p:cNvSpPr txBox="1"/>
          <p:nvPr/>
        </p:nvSpPr>
        <p:spPr>
          <a:xfrm>
            <a:off x="562250" y="4785525"/>
            <a:ext cx="3196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Viz by Adler’s Drs. Geller &amp; Weber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5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6" name="Google Shape;1286;p145"/>
          <p:cNvPicPr preferRelativeResize="0"/>
          <p:nvPr/>
        </p:nvPicPr>
        <p:blipFill rotWithShape="1">
          <a:blip r:embed="rId3">
            <a:alphaModFix/>
          </a:blip>
          <a:srcRect b="0" l="13005" r="0" t="0"/>
          <a:stretch/>
        </p:blipFill>
        <p:spPr>
          <a:xfrm>
            <a:off x="0" y="3546300"/>
            <a:ext cx="1966500" cy="1506600"/>
          </a:xfrm>
          <a:prstGeom prst="hexagon">
            <a:avLst>
              <a:gd fmla="val 25000" name="adj"/>
              <a:gd fmla="val 115470" name="vf"/>
            </a:avLst>
          </a:prstGeom>
          <a:noFill/>
          <a:ln>
            <a:noFill/>
          </a:ln>
        </p:spPr>
      </p:pic>
      <p:sp>
        <p:nvSpPr>
          <p:cNvPr id="1287" name="Google Shape;1287;p145"/>
          <p:cNvSpPr txBox="1"/>
          <p:nvPr>
            <p:ph idx="4294967295" type="ctrTitle"/>
          </p:nvPr>
        </p:nvSpPr>
        <p:spPr>
          <a:xfrm>
            <a:off x="1984700" y="-182525"/>
            <a:ext cx="4683900" cy="122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 New Method of Meteorite Recovery</a:t>
            </a:r>
            <a:endParaRPr sz="1400"/>
          </a:p>
        </p:txBody>
      </p:sp>
      <p:pic>
        <p:nvPicPr>
          <p:cNvPr id="1288" name="Google Shape;1288;p145"/>
          <p:cNvPicPr preferRelativeResize="0"/>
          <p:nvPr/>
        </p:nvPicPr>
        <p:blipFill rotWithShape="1">
          <a:blip r:embed="rId4">
            <a:alphaModFix/>
          </a:blip>
          <a:srcRect b="0" l="12947" r="12940" t="0"/>
          <a:stretch/>
        </p:blipFill>
        <p:spPr>
          <a:xfrm>
            <a:off x="5898725" y="98200"/>
            <a:ext cx="2014500" cy="1812300"/>
          </a:xfrm>
          <a:prstGeom prst="hexagon">
            <a:avLst>
              <a:gd fmla="val 28393" name="adj"/>
              <a:gd fmla="val 115470" name="vf"/>
            </a:avLst>
          </a:prstGeom>
          <a:noFill/>
          <a:ln>
            <a:noFill/>
          </a:ln>
        </p:spPr>
      </p:pic>
      <p:pic>
        <p:nvPicPr>
          <p:cNvPr id="1289" name="Google Shape;1289;p145"/>
          <p:cNvPicPr preferRelativeResize="0"/>
          <p:nvPr/>
        </p:nvPicPr>
        <p:blipFill rotWithShape="1">
          <a:blip r:embed="rId5">
            <a:alphaModFix/>
          </a:blip>
          <a:srcRect b="20339" l="0" r="0" t="32610"/>
          <a:stretch/>
        </p:blipFill>
        <p:spPr>
          <a:xfrm>
            <a:off x="5307900" y="2029575"/>
            <a:ext cx="3617700" cy="3025800"/>
          </a:xfrm>
          <a:prstGeom prst="hexagon">
            <a:avLst>
              <a:gd fmla="val 28393" name="adj"/>
              <a:gd fmla="val 115470" name="vf"/>
            </a:avLst>
          </a:prstGeom>
          <a:noFill/>
          <a:ln>
            <a:noFill/>
          </a:ln>
        </p:spPr>
      </p:pic>
      <p:pic>
        <p:nvPicPr>
          <p:cNvPr id="1290" name="Google Shape;1290;p145"/>
          <p:cNvPicPr preferRelativeResize="0"/>
          <p:nvPr/>
        </p:nvPicPr>
        <p:blipFill rotWithShape="1">
          <a:blip r:embed="rId6">
            <a:alphaModFix/>
          </a:blip>
          <a:srcRect b="5059" l="0" r="0" t="5068"/>
          <a:stretch/>
        </p:blipFill>
        <p:spPr>
          <a:xfrm>
            <a:off x="3436650" y="3155750"/>
            <a:ext cx="2154900" cy="1938600"/>
          </a:xfrm>
          <a:prstGeom prst="hexagon">
            <a:avLst>
              <a:gd fmla="val 28393" name="adj"/>
              <a:gd fmla="val 115470" name="vf"/>
            </a:avLst>
          </a:prstGeom>
          <a:noFill/>
          <a:ln>
            <a:noFill/>
          </a:ln>
        </p:spPr>
      </p:pic>
      <p:pic>
        <p:nvPicPr>
          <p:cNvPr id="1291" name="Google Shape;1291;p145"/>
          <p:cNvPicPr preferRelativeResize="0"/>
          <p:nvPr/>
        </p:nvPicPr>
        <p:blipFill rotWithShape="1">
          <a:blip r:embed="rId7">
            <a:alphaModFix/>
          </a:blip>
          <a:srcRect b="0" l="18725" r="18731" t="0"/>
          <a:stretch/>
        </p:blipFill>
        <p:spPr>
          <a:xfrm>
            <a:off x="1063100" y="1041775"/>
            <a:ext cx="3231600" cy="2906400"/>
          </a:xfrm>
          <a:prstGeom prst="hexagon">
            <a:avLst>
              <a:gd fmla="val 28393" name="adj"/>
              <a:gd fmla="val 115470" name="vf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95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2" name="Google Shape;1012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75" y="785650"/>
            <a:ext cx="5495757" cy="341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111"/>
          <p:cNvPicPr preferRelativeResize="0"/>
          <p:nvPr/>
        </p:nvPicPr>
        <p:blipFill rotWithShape="1">
          <a:blip r:embed="rId4">
            <a:alphaModFix/>
          </a:blip>
          <a:srcRect b="6642" l="0" r="0" t="6642"/>
          <a:stretch/>
        </p:blipFill>
        <p:spPr>
          <a:xfrm>
            <a:off x="5312652" y="834825"/>
            <a:ext cx="3884700" cy="3369300"/>
          </a:xfrm>
          <a:prstGeom prst="hexagon">
            <a:avLst>
              <a:gd fmla="val 28504" name="adj"/>
              <a:gd fmla="val 115470" name="vf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14" name="Google Shape;1014;p111"/>
          <p:cNvSpPr txBox="1"/>
          <p:nvPr/>
        </p:nvSpPr>
        <p:spPr>
          <a:xfrm>
            <a:off x="5861300" y="275050"/>
            <a:ext cx="2833500" cy="5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3F3F3"/>
                </a:solidFill>
                <a:latin typeface="Karla"/>
                <a:ea typeface="Karla"/>
                <a:cs typeface="Karla"/>
                <a:sym typeface="Karla"/>
              </a:rPr>
              <a:t>Project Aquarius</a:t>
            </a:r>
            <a:endParaRPr b="1" sz="2500">
              <a:solidFill>
                <a:srgbClr val="F3F3F3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015" name="Google Shape;1015;p1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150" y="469375"/>
            <a:ext cx="2086972" cy="24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6" name="Google Shape;1016;p111"/>
          <p:cNvSpPr txBox="1"/>
          <p:nvPr/>
        </p:nvSpPr>
        <p:spPr>
          <a:xfrm>
            <a:off x="-16850" y="4432725"/>
            <a:ext cx="8203200" cy="7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rPr>
              <a:t>400+ projects at CitizenScience.gov</a:t>
            </a:r>
            <a:endParaRPr sz="4000">
              <a:solidFill>
                <a:srgbClr val="F3F3F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147"/>
          <p:cNvSpPr txBox="1"/>
          <p:nvPr>
            <p:ph type="ctrTitle"/>
          </p:nvPr>
        </p:nvSpPr>
        <p:spPr>
          <a:xfrm>
            <a:off x="2605375" y="2111775"/>
            <a:ext cx="6426000" cy="921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Priority Goals for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Teen Participants</a:t>
            </a:r>
            <a:endParaRPr/>
          </a:p>
        </p:txBody>
      </p:sp>
      <p:sp>
        <p:nvSpPr>
          <p:cNvPr id="1301" name="Google Shape;1301;p147"/>
          <p:cNvSpPr txBox="1"/>
          <p:nvPr/>
        </p:nvSpPr>
        <p:spPr>
          <a:xfrm>
            <a:off x="409575" y="1676400"/>
            <a:ext cx="2067000" cy="177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3</a:t>
            </a:r>
            <a:endParaRPr b="1" sz="48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148"/>
          <p:cNvSpPr txBox="1"/>
          <p:nvPr>
            <p:ph idx="1" type="body"/>
          </p:nvPr>
        </p:nvSpPr>
        <p:spPr>
          <a:xfrm>
            <a:off x="1732700" y="2076100"/>
            <a:ext cx="2176800" cy="254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SzPts val="1400"/>
              <a:buChar char="◇"/>
            </a:pPr>
            <a:r>
              <a:rPr lang="en"/>
              <a:t>Relationship to like-minded peers</a:t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7" name="Google Shape;1307;p148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08" name="Google Shape;1308;p148"/>
          <p:cNvSpPr txBox="1"/>
          <p:nvPr>
            <p:ph type="title"/>
          </p:nvPr>
        </p:nvSpPr>
        <p:spPr>
          <a:xfrm>
            <a:off x="1961300" y="491375"/>
            <a:ext cx="6857400" cy="142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#1)  </a:t>
            </a:r>
            <a:r>
              <a:rPr lang="en" sz="3500"/>
              <a:t>Relationships</a:t>
            </a:r>
            <a:endParaRPr sz="3500"/>
          </a:p>
        </p:txBody>
      </p:sp>
      <p:sp>
        <p:nvSpPr>
          <p:cNvPr id="1309" name="Google Shape;1309;p148"/>
          <p:cNvSpPr txBox="1"/>
          <p:nvPr>
            <p:ph idx="2" type="body"/>
          </p:nvPr>
        </p:nvSpPr>
        <p:spPr>
          <a:xfrm>
            <a:off x="4020972" y="2076100"/>
            <a:ext cx="2176800" cy="254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SzPts val="1400"/>
              <a:buChar char="◇"/>
            </a:pPr>
            <a:r>
              <a:rPr lang="en"/>
              <a:t>Relationship to scientists </a:t>
            </a:r>
            <a:endParaRPr/>
          </a:p>
        </p:txBody>
      </p:sp>
      <p:sp>
        <p:nvSpPr>
          <p:cNvPr id="1310" name="Google Shape;1310;p148"/>
          <p:cNvSpPr txBox="1"/>
          <p:nvPr>
            <p:ph idx="3" type="body"/>
          </p:nvPr>
        </p:nvSpPr>
        <p:spPr>
          <a:xfrm>
            <a:off x="6309245" y="2076100"/>
            <a:ext cx="2176800" cy="254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SzPts val="1400"/>
              <a:buChar char="◇"/>
            </a:pPr>
            <a:r>
              <a:rPr lang="en"/>
              <a:t>Relationship to the science</a:t>
            </a:r>
            <a:endParaRPr/>
          </a:p>
        </p:txBody>
      </p:sp>
      <p:pic>
        <p:nvPicPr>
          <p:cNvPr id="1311" name="Google Shape;1311;p148"/>
          <p:cNvPicPr preferRelativeResize="0"/>
          <p:nvPr/>
        </p:nvPicPr>
        <p:blipFill rotWithShape="1">
          <a:blip r:embed="rId3">
            <a:alphaModFix/>
          </a:blip>
          <a:srcRect b="0" l="11561" r="11568" t="0"/>
          <a:stretch/>
        </p:blipFill>
        <p:spPr>
          <a:xfrm>
            <a:off x="1798988" y="2790697"/>
            <a:ext cx="2110500" cy="1830300"/>
          </a:xfrm>
          <a:prstGeom prst="hexagon">
            <a:avLst>
              <a:gd fmla="val 28504" name="adj"/>
              <a:gd fmla="val 115470" name="vf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12" name="Google Shape;1312;p148"/>
          <p:cNvPicPr preferRelativeResize="0"/>
          <p:nvPr/>
        </p:nvPicPr>
        <p:blipFill rotWithShape="1">
          <a:blip r:embed="rId4">
            <a:alphaModFix/>
          </a:blip>
          <a:srcRect b="0" l="0" r="23130" t="0"/>
          <a:stretch/>
        </p:blipFill>
        <p:spPr>
          <a:xfrm>
            <a:off x="6479588" y="2790697"/>
            <a:ext cx="2110500" cy="1830300"/>
          </a:xfrm>
          <a:prstGeom prst="hexagon">
            <a:avLst>
              <a:gd fmla="val 28504" name="adj"/>
              <a:gd fmla="val 115470" name="vf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13" name="Google Shape;1313;p148"/>
          <p:cNvPicPr preferRelativeResize="0"/>
          <p:nvPr/>
        </p:nvPicPr>
        <p:blipFill rotWithShape="1">
          <a:blip r:embed="rId5">
            <a:alphaModFix/>
          </a:blip>
          <a:srcRect b="0" l="-5557" r="28687" t="0"/>
          <a:stretch/>
        </p:blipFill>
        <p:spPr>
          <a:xfrm>
            <a:off x="4139288" y="2790697"/>
            <a:ext cx="2110500" cy="1830300"/>
          </a:xfrm>
          <a:prstGeom prst="hexagon">
            <a:avLst>
              <a:gd fmla="val 28504" name="adj"/>
              <a:gd fmla="val 115470" name="vf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7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149"/>
          <p:cNvSpPr/>
          <p:nvPr/>
        </p:nvSpPr>
        <p:spPr>
          <a:xfrm>
            <a:off x="3147686" y="2137250"/>
            <a:ext cx="2414700" cy="2091900"/>
          </a:xfrm>
          <a:prstGeom prst="hexagon">
            <a:avLst>
              <a:gd fmla="val 29110" name="adj"/>
              <a:gd fmla="val 115470" name="vf"/>
            </a:avLst>
          </a:prstGeom>
          <a:solidFill>
            <a:srgbClr val="1847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A Story Worth Reading</a:t>
            </a:r>
            <a:endParaRPr b="1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319" name="Google Shape;1319;p149"/>
          <p:cNvSpPr txBox="1"/>
          <p:nvPr>
            <p:ph idx="4294967295" type="title"/>
          </p:nvPr>
        </p:nvSpPr>
        <p:spPr>
          <a:xfrm>
            <a:off x="1384050" y="610875"/>
            <a:ext cx="7116600" cy="135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        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#2) </a:t>
            </a:r>
            <a:r>
              <a:rPr lang="en" sz="3600"/>
              <a:t>Fail Big &amp; In Public</a:t>
            </a:r>
            <a:endParaRPr sz="3600"/>
          </a:p>
        </p:txBody>
      </p:sp>
      <p:sp>
        <p:nvSpPr>
          <p:cNvPr id="1320" name="Google Shape;1320;p149"/>
          <p:cNvSpPr/>
          <p:nvPr/>
        </p:nvSpPr>
        <p:spPr>
          <a:xfrm>
            <a:off x="1275500" y="2137250"/>
            <a:ext cx="2414700" cy="2091900"/>
          </a:xfrm>
          <a:prstGeom prst="hexagon">
            <a:avLst>
              <a:gd fmla="val 29110" name="adj"/>
              <a:gd fmla="val 115470" name="vf"/>
            </a:avLst>
          </a:prstGeom>
          <a:noFill/>
          <a:ln cap="flat" cmpd="sng" w="9525">
            <a:solidFill>
              <a:srgbClr val="19BBD5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Bunch o’ Conflict</a:t>
            </a:r>
            <a:endParaRPr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321" name="Google Shape;1321;p149"/>
          <p:cNvSpPr/>
          <p:nvPr/>
        </p:nvSpPr>
        <p:spPr>
          <a:xfrm>
            <a:off x="5019872" y="2137250"/>
            <a:ext cx="2414700" cy="2091900"/>
          </a:xfrm>
          <a:prstGeom prst="hexagon">
            <a:avLst>
              <a:gd fmla="val 29110" name="adj"/>
              <a:gd fmla="val 115470" name="vf"/>
            </a:avLst>
          </a:prstGeom>
          <a:noFill/>
          <a:ln cap="flat" cmpd="sng" w="9525">
            <a:solidFill>
              <a:srgbClr val="19BBD5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Ton o’ Failure</a:t>
            </a:r>
            <a:endParaRPr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322" name="Google Shape;1322;p149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26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50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28" name="Google Shape;1328;p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6676" y="196400"/>
            <a:ext cx="3460200" cy="25953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1143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151"/>
          <p:cNvSpPr txBox="1"/>
          <p:nvPr>
            <p:ph idx="12" type="sldNum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4" name="Google Shape;1334;p151"/>
          <p:cNvSpPr txBox="1"/>
          <p:nvPr/>
        </p:nvSpPr>
        <p:spPr>
          <a:xfrm>
            <a:off x="905400" y="2656800"/>
            <a:ext cx="73332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rgbClr val="0E293C"/>
                </a:solidFill>
                <a:latin typeface="Nixie One"/>
                <a:ea typeface="Nixie One"/>
                <a:cs typeface="Nixie One"/>
                <a:sym typeface="Nixie One"/>
              </a:rPr>
              <a:t>Becoming a Main Character in the Story You are Helping to Write</a:t>
            </a:r>
            <a:endParaRPr b="1" sz="2800">
              <a:solidFill>
                <a:srgbClr val="0E293C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5" name="Google Shape;1335;p151"/>
          <p:cNvPicPr preferRelativeResize="0"/>
          <p:nvPr/>
        </p:nvPicPr>
        <p:blipFill rotWithShape="1">
          <a:blip r:embed="rId3">
            <a:alphaModFix/>
          </a:blip>
          <a:srcRect b="21846" l="0" r="0" t="3947"/>
          <a:stretch/>
        </p:blipFill>
        <p:spPr>
          <a:xfrm>
            <a:off x="0" y="541825"/>
            <a:ext cx="9144000" cy="405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6" name="Google Shape;1336;p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2575" y="4052575"/>
            <a:ext cx="2815952" cy="40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152"/>
          <p:cNvSpPr txBox="1"/>
          <p:nvPr>
            <p:ph type="title"/>
          </p:nvPr>
        </p:nvSpPr>
        <p:spPr>
          <a:xfrm>
            <a:off x="729450" y="864300"/>
            <a:ext cx="80631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/>
              <a:t>Citizen Science:</a:t>
            </a:r>
            <a:br>
              <a:rPr lang="en" sz="8000"/>
            </a:br>
            <a:r>
              <a:rPr lang="en" sz="8000"/>
              <a:t>You Can Too!</a:t>
            </a:r>
            <a:endParaRPr sz="8000"/>
          </a:p>
        </p:txBody>
      </p:sp>
      <p:sp>
        <p:nvSpPr>
          <p:cNvPr id="1342" name="Google Shape;1342;p152"/>
          <p:cNvSpPr txBox="1"/>
          <p:nvPr/>
        </p:nvSpPr>
        <p:spPr>
          <a:xfrm>
            <a:off x="0" y="4171625"/>
            <a:ext cx="9144000" cy="9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255C67"/>
                </a:solidFill>
                <a:latin typeface="Karla"/>
                <a:ea typeface="Karla"/>
                <a:cs typeface="Karla"/>
                <a:sym typeface="Karla"/>
              </a:rPr>
              <a:t>Zooniverse.org, iNaturalist, eBird, citSci.org, citizenScience.gov, sciStarter.com</a:t>
            </a:r>
            <a:endParaRPr b="1" sz="3000">
              <a:solidFill>
                <a:srgbClr val="255C67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6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153"/>
          <p:cNvSpPr txBox="1"/>
          <p:nvPr>
            <p:ph type="title"/>
          </p:nvPr>
        </p:nvSpPr>
        <p:spPr>
          <a:xfrm>
            <a:off x="729450" y="498275"/>
            <a:ext cx="8063100" cy="321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/>
              <a:t>Be Publicly Curious</a:t>
            </a:r>
            <a:endParaRPr sz="80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154"/>
          <p:cNvSpPr txBox="1"/>
          <p:nvPr>
            <p:ph type="title"/>
          </p:nvPr>
        </p:nvSpPr>
        <p:spPr>
          <a:xfrm>
            <a:off x="0" y="864300"/>
            <a:ext cx="100455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/>
              <a:t>Be A Zooniverse</a:t>
            </a:r>
            <a:endParaRPr sz="8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/>
              <a:t>&amp; Citizen Science</a:t>
            </a:r>
            <a:endParaRPr sz="8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/>
              <a:t>Ambassador</a:t>
            </a:r>
            <a:endParaRPr sz="80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3D8DC"/>
        </a:solidFill>
      </p:bgPr>
    </p:bg>
    <p:spTree>
      <p:nvGrpSpPr>
        <p:cNvPr id="1356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7" name="Google Shape;1357;p155"/>
          <p:cNvGrpSpPr/>
          <p:nvPr/>
        </p:nvGrpSpPr>
        <p:grpSpPr>
          <a:xfrm>
            <a:off x="830392" y="3711930"/>
            <a:ext cx="745763" cy="45826"/>
            <a:chOff x="4580561" y="2589004"/>
            <a:chExt cx="1064464" cy="25200"/>
          </a:xfrm>
        </p:grpSpPr>
        <p:sp>
          <p:nvSpPr>
            <p:cNvPr id="1358" name="Google Shape;1358;p15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255C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p15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255C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360" name="Google Shape;1360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2674" y="-1157275"/>
            <a:ext cx="6019275" cy="553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1" name="Google Shape;1361;p155"/>
          <p:cNvSpPr txBox="1"/>
          <p:nvPr/>
        </p:nvSpPr>
        <p:spPr>
          <a:xfrm>
            <a:off x="238050" y="592800"/>
            <a:ext cx="7688400" cy="3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rgbClr val="255C67"/>
                </a:solidFill>
                <a:latin typeface="Karla"/>
                <a:ea typeface="Karla"/>
                <a:cs typeface="Karla"/>
                <a:sym typeface="Karla"/>
              </a:rPr>
              <a:t>Thank you!</a:t>
            </a:r>
            <a:endParaRPr b="1" sz="4200">
              <a:solidFill>
                <a:srgbClr val="255C67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rgbClr val="255C67"/>
                </a:solidFill>
                <a:latin typeface="Karla"/>
                <a:ea typeface="Karla"/>
                <a:cs typeface="Karla"/>
                <a:sym typeface="Karla"/>
              </a:rPr>
              <a:t>Join us at</a:t>
            </a:r>
            <a:endParaRPr b="1" sz="4200">
              <a:solidFill>
                <a:srgbClr val="255C67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rgbClr val="255C67"/>
                </a:solidFill>
                <a:latin typeface="Karla"/>
                <a:ea typeface="Karla"/>
                <a:cs typeface="Karla"/>
                <a:sym typeface="Karla"/>
              </a:rPr>
              <a:t>AdlerPlanetarium.org &amp; Zooniverse.org</a:t>
            </a:r>
            <a:endParaRPr b="1" sz="4200">
              <a:solidFill>
                <a:srgbClr val="255C67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62" name="Google Shape;1362;p155"/>
          <p:cNvSpPr txBox="1"/>
          <p:nvPr/>
        </p:nvSpPr>
        <p:spPr>
          <a:xfrm>
            <a:off x="137425" y="4600525"/>
            <a:ext cx="56211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Karla"/>
                <a:ea typeface="Karla"/>
                <a:cs typeface="Karla"/>
                <a:sym typeface="Karla"/>
              </a:rPr>
              <a:t>Contact: </a:t>
            </a:r>
            <a:r>
              <a:rPr b="1" lang="en" sz="2000">
                <a:latin typeface="Karla"/>
                <a:ea typeface="Karla"/>
                <a:cs typeface="Karla"/>
                <a:sym typeface="Karla"/>
              </a:rPr>
              <a:t>trouille@zooniverse.org</a:t>
            </a:r>
            <a:endParaRPr b="1" sz="2000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112"/>
          <p:cNvSpPr txBox="1"/>
          <p:nvPr>
            <p:ph type="title"/>
          </p:nvPr>
        </p:nvSpPr>
        <p:spPr>
          <a:xfrm>
            <a:off x="287550" y="-152400"/>
            <a:ext cx="7021200" cy="195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200"/>
              <a:t>140+ projects</a:t>
            </a:r>
            <a:r>
              <a:rPr b="0" lang="en" sz="3200"/>
              <a:t> across the disciplines</a:t>
            </a:r>
            <a:br>
              <a:rPr b="0" lang="en" sz="3200"/>
            </a:br>
            <a:r>
              <a:rPr lang="en" sz="3200"/>
              <a:t>1.7 million people</a:t>
            </a:r>
            <a:r>
              <a:rPr b="0" lang="en" sz="3200"/>
              <a:t> around the world</a:t>
            </a:r>
            <a:endParaRPr b="0" sz="3200"/>
          </a:p>
        </p:txBody>
      </p:sp>
      <p:sp>
        <p:nvSpPr>
          <p:cNvPr id="1022" name="Google Shape;1022;p112"/>
          <p:cNvSpPr txBox="1"/>
          <p:nvPr>
            <p:ph idx="4294967295" type="body"/>
          </p:nvPr>
        </p:nvSpPr>
        <p:spPr>
          <a:xfrm>
            <a:off x="363775" y="4773350"/>
            <a:ext cx="5166000" cy="30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Astronomy  |  Ecology  |  Biomedical  |  Humanities</a:t>
            </a:r>
            <a:endParaRPr/>
          </a:p>
        </p:txBody>
      </p:sp>
      <p:grpSp>
        <p:nvGrpSpPr>
          <p:cNvPr id="1023" name="Google Shape;1023;p112"/>
          <p:cNvGrpSpPr/>
          <p:nvPr/>
        </p:nvGrpSpPr>
        <p:grpSpPr>
          <a:xfrm>
            <a:off x="363778" y="1617996"/>
            <a:ext cx="5216085" cy="3155436"/>
            <a:chOff x="1847800" y="772225"/>
            <a:chExt cx="5222875" cy="2996900"/>
          </a:xfrm>
        </p:grpSpPr>
        <p:pic>
          <p:nvPicPr>
            <p:cNvPr id="1024" name="Google Shape;1024;p112"/>
            <p:cNvPicPr preferRelativeResize="0"/>
            <p:nvPr/>
          </p:nvPicPr>
          <p:blipFill rotWithShape="1">
            <a:blip r:embed="rId3">
              <a:alphaModFix/>
            </a:blip>
            <a:srcRect b="6461" l="3507" r="3933" t="6217"/>
            <a:stretch/>
          </p:blipFill>
          <p:spPr>
            <a:xfrm>
              <a:off x="1847800" y="772225"/>
              <a:ext cx="1263900" cy="143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5" name="Google Shape;1025;p112"/>
            <p:cNvPicPr preferRelativeResize="0"/>
            <p:nvPr/>
          </p:nvPicPr>
          <p:blipFill rotWithShape="1">
            <a:blip r:embed="rId4">
              <a:alphaModFix/>
            </a:blip>
            <a:srcRect b="6100" l="3513" r="3782" t="7244"/>
            <a:stretch/>
          </p:blipFill>
          <p:spPr>
            <a:xfrm>
              <a:off x="1847800" y="2335125"/>
              <a:ext cx="1263900" cy="143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6" name="Google Shape;1026;p112"/>
            <p:cNvPicPr preferRelativeResize="0"/>
            <p:nvPr/>
          </p:nvPicPr>
          <p:blipFill rotWithShape="1">
            <a:blip r:embed="rId5">
              <a:alphaModFix/>
            </a:blip>
            <a:srcRect b="6472" l="3711" r="3265" t="7223"/>
            <a:stretch/>
          </p:blipFill>
          <p:spPr>
            <a:xfrm>
              <a:off x="3185658" y="2335125"/>
              <a:ext cx="1263900" cy="143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7" name="Google Shape;1027;p112"/>
            <p:cNvPicPr preferRelativeResize="0"/>
            <p:nvPr/>
          </p:nvPicPr>
          <p:blipFill rotWithShape="1">
            <a:blip r:embed="rId6">
              <a:alphaModFix/>
            </a:blip>
            <a:srcRect b="6823" l="5842" r="3569" t="5801"/>
            <a:stretch/>
          </p:blipFill>
          <p:spPr>
            <a:xfrm>
              <a:off x="3185658" y="772225"/>
              <a:ext cx="1263900" cy="143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8" name="Google Shape;1028;p112"/>
            <p:cNvPicPr preferRelativeResize="0"/>
            <p:nvPr/>
          </p:nvPicPr>
          <p:blipFill rotWithShape="1">
            <a:blip r:embed="rId7">
              <a:alphaModFix/>
            </a:blip>
            <a:srcRect b="6551" l="3722" r="5260" t="6560"/>
            <a:stretch/>
          </p:blipFill>
          <p:spPr>
            <a:xfrm>
              <a:off x="4523517" y="2335125"/>
              <a:ext cx="1236600" cy="143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9" name="Google Shape;1029;p112"/>
            <p:cNvPicPr preferRelativeResize="0"/>
            <p:nvPr/>
          </p:nvPicPr>
          <p:blipFill rotWithShape="1">
            <a:blip r:embed="rId8">
              <a:alphaModFix/>
            </a:blip>
            <a:srcRect b="6575" l="5277" r="5580" t="6671"/>
            <a:stretch/>
          </p:blipFill>
          <p:spPr>
            <a:xfrm>
              <a:off x="5834075" y="2335125"/>
              <a:ext cx="1236600" cy="143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0" name="Google Shape;1030;p112"/>
            <p:cNvPicPr preferRelativeResize="0"/>
            <p:nvPr/>
          </p:nvPicPr>
          <p:blipFill rotWithShape="1">
            <a:blip r:embed="rId9">
              <a:alphaModFix/>
            </a:blip>
            <a:srcRect b="7365" l="2935" r="5321" t="5366"/>
            <a:stretch/>
          </p:blipFill>
          <p:spPr>
            <a:xfrm>
              <a:off x="4523517" y="772225"/>
              <a:ext cx="1236600" cy="143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1" name="Google Shape;1031;p112"/>
            <p:cNvPicPr preferRelativeResize="0"/>
            <p:nvPr/>
          </p:nvPicPr>
          <p:blipFill rotWithShape="1">
            <a:blip r:embed="rId10">
              <a:alphaModFix/>
            </a:blip>
            <a:srcRect b="6163" l="3813" r="5393" t="6155"/>
            <a:stretch/>
          </p:blipFill>
          <p:spPr>
            <a:xfrm>
              <a:off x="5834075" y="772225"/>
              <a:ext cx="1236600" cy="1434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2" name="Google Shape;1032;p112"/>
          <p:cNvSpPr txBox="1"/>
          <p:nvPr/>
        </p:nvSpPr>
        <p:spPr>
          <a:xfrm>
            <a:off x="7308750" y="0"/>
            <a:ext cx="1835100" cy="65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rgbClr val="255C67"/>
                </a:solidFill>
                <a:latin typeface="Karla"/>
                <a:ea typeface="Karla"/>
                <a:cs typeface="Karla"/>
                <a:sym typeface="Karla"/>
              </a:rPr>
              <a:t>S I N C E   2 0 0 7</a:t>
            </a:r>
            <a:endParaRPr/>
          </a:p>
        </p:txBody>
      </p:sp>
      <p:pic>
        <p:nvPicPr>
          <p:cNvPr id="1033" name="Google Shape;1033;p112"/>
          <p:cNvPicPr preferRelativeResize="0"/>
          <p:nvPr/>
        </p:nvPicPr>
        <p:blipFill rotWithShape="1">
          <a:blip r:embed="rId11">
            <a:alphaModFix/>
          </a:blip>
          <a:srcRect b="25695" l="0" r="0" t="18578"/>
          <a:stretch/>
        </p:blipFill>
        <p:spPr>
          <a:xfrm>
            <a:off x="221900" y="130900"/>
            <a:ext cx="3009900" cy="39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Google Shape;1038;p113" title="dr9miguel_1080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75" y="244100"/>
            <a:ext cx="6207076" cy="4655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9" name="Google Shape;1039;p113"/>
          <p:cNvGrpSpPr/>
          <p:nvPr/>
        </p:nvGrpSpPr>
        <p:grpSpPr>
          <a:xfrm>
            <a:off x="6337550" y="2900525"/>
            <a:ext cx="2806448" cy="2046250"/>
            <a:chOff x="6180374" y="2829449"/>
            <a:chExt cx="2962576" cy="2223218"/>
          </a:xfrm>
        </p:grpSpPr>
        <p:pic>
          <p:nvPicPr>
            <p:cNvPr id="1040" name="Google Shape;1040;p113"/>
            <p:cNvPicPr preferRelativeResize="0"/>
            <p:nvPr/>
          </p:nvPicPr>
          <p:blipFill rotWithShape="1">
            <a:blip r:embed="rId5">
              <a:alphaModFix/>
            </a:blip>
            <a:srcRect b="0" l="5490" r="0" t="0"/>
            <a:stretch/>
          </p:blipFill>
          <p:spPr>
            <a:xfrm>
              <a:off x="6180374" y="2829449"/>
              <a:ext cx="2810171" cy="22232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1" name="Google Shape;1041;p113"/>
            <p:cNvSpPr txBox="1"/>
            <p:nvPr/>
          </p:nvSpPr>
          <p:spPr>
            <a:xfrm>
              <a:off x="7742250" y="2921900"/>
              <a:ext cx="1400700" cy="77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3F3F3"/>
                  </a:solidFill>
                </a:rPr>
                <a:t>Apache Point Observatory, NM</a:t>
              </a:r>
              <a:endParaRPr>
                <a:solidFill>
                  <a:srgbClr val="F3F3F3"/>
                </a:solidFill>
              </a:endParaRPr>
            </a:p>
          </p:txBody>
        </p:sp>
      </p:grpSp>
      <p:sp>
        <p:nvSpPr>
          <p:cNvPr id="1042" name="Google Shape;1042;p113"/>
          <p:cNvSpPr txBox="1"/>
          <p:nvPr/>
        </p:nvSpPr>
        <p:spPr>
          <a:xfrm>
            <a:off x="7849100" y="0"/>
            <a:ext cx="12948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rPr>
              <a:t>2007</a:t>
            </a:r>
            <a:endParaRPr sz="35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043" name="Google Shape;1043;p113"/>
          <p:cNvPicPr preferRelativeResize="0"/>
          <p:nvPr/>
        </p:nvPicPr>
        <p:blipFill rotWithShape="1">
          <a:blip r:embed="rId6">
            <a:alphaModFix/>
          </a:blip>
          <a:srcRect b="0" l="17067" r="0" t="0"/>
          <a:stretch/>
        </p:blipFill>
        <p:spPr>
          <a:xfrm>
            <a:off x="6328473" y="636825"/>
            <a:ext cx="266207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Google Shape;1048;p114"/>
          <p:cNvPicPr preferRelativeResize="0"/>
          <p:nvPr/>
        </p:nvPicPr>
        <p:blipFill rotWithShape="1">
          <a:blip r:embed="rId3">
            <a:alphaModFix/>
          </a:blip>
          <a:srcRect b="0" l="14801" r="2785" t="5114"/>
          <a:stretch/>
        </p:blipFill>
        <p:spPr>
          <a:xfrm>
            <a:off x="1163338" y="-23600"/>
            <a:ext cx="681732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9" name="Google Shape;1049;p114"/>
          <p:cNvSpPr txBox="1"/>
          <p:nvPr/>
        </p:nvSpPr>
        <p:spPr>
          <a:xfrm>
            <a:off x="0" y="0"/>
            <a:ext cx="11520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2007</a:t>
            </a:r>
            <a:endParaRPr sz="3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115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Discovering the Known Knowns</a:t>
            </a:r>
            <a:endParaRPr sz="3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9" name="Google Shape;1059;p116"/>
          <p:cNvGrpSpPr/>
          <p:nvPr/>
        </p:nvGrpSpPr>
        <p:grpSpPr>
          <a:xfrm>
            <a:off x="-782" y="-187"/>
            <a:ext cx="9144030" cy="5143550"/>
            <a:chOff x="302525" y="94625"/>
            <a:chExt cx="8686264" cy="4838711"/>
          </a:xfrm>
        </p:grpSpPr>
        <p:pic>
          <p:nvPicPr>
            <p:cNvPr id="1060" name="Google Shape;1060;p1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18850" y="94625"/>
              <a:ext cx="3769939" cy="48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1" name="Google Shape;1061;p1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4800" y="1247800"/>
              <a:ext cx="4914048" cy="36855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2" name="Google Shape;1062;p116"/>
            <p:cNvPicPr preferRelativeResize="0"/>
            <p:nvPr/>
          </p:nvPicPr>
          <p:blipFill rotWithShape="1">
            <a:blip r:embed="rId5">
              <a:alphaModFix/>
            </a:blip>
            <a:srcRect b="9350" l="0" r="0" t="16261"/>
            <a:stretch/>
          </p:blipFill>
          <p:spPr>
            <a:xfrm>
              <a:off x="302525" y="94625"/>
              <a:ext cx="4918600" cy="11531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Imogen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