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260" r:id="rId3"/>
    <p:sldId id="257" r:id="rId4"/>
    <p:sldId id="258"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29" autoAdjust="0"/>
    <p:restoredTop sz="94660"/>
  </p:normalViewPr>
  <p:slideViewPr>
    <p:cSldViewPr>
      <p:cViewPr varScale="1">
        <p:scale>
          <a:sx n="74" d="100"/>
          <a:sy n="74" d="100"/>
        </p:scale>
        <p:origin x="-5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2599D9-D734-4E96-8E37-E2D6E15974F9}" type="datetimeFigureOut">
              <a:rPr lang="en-US" smtClean="0"/>
              <a:t>12/9/2008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D75B32-3976-4B47-9F2C-8851CA4A245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D75B32-3976-4B47-9F2C-8851CA4A245A}"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D75B32-3976-4B47-9F2C-8851CA4A245A}"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D75B32-3976-4B47-9F2C-8851CA4A245A}"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D75B32-3976-4B47-9F2C-8851CA4A245A}"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D75B32-3976-4B47-9F2C-8851CA4A245A}"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D75B32-3976-4B47-9F2C-8851CA4A245A}"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5AFBA3-3B76-4A3A-A4CF-9B64F85E7223}" type="datetimeFigureOut">
              <a:rPr lang="en-US" smtClean="0"/>
              <a:t>12/9/2008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5AFBA3-3B76-4A3A-A4CF-9B64F85E7223}" type="datetimeFigureOut">
              <a:rPr lang="en-US" smtClean="0"/>
              <a:t>12/9/2008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5AFBA3-3B76-4A3A-A4CF-9B64F85E7223}" type="datetimeFigureOut">
              <a:rPr lang="en-US" smtClean="0"/>
              <a:t>12/9/2008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5AFBA3-3B76-4A3A-A4CF-9B64F85E7223}" type="datetimeFigureOut">
              <a:rPr lang="en-US" smtClean="0"/>
              <a:t>12/9/2008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5AFBA3-3B76-4A3A-A4CF-9B64F85E7223}" type="datetimeFigureOut">
              <a:rPr lang="en-US" smtClean="0"/>
              <a:t>12/9/2008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5AFBA3-3B76-4A3A-A4CF-9B64F85E7223}" type="datetimeFigureOut">
              <a:rPr lang="en-US" smtClean="0"/>
              <a:t>12/9/2008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5AFBA3-3B76-4A3A-A4CF-9B64F85E7223}" type="datetimeFigureOut">
              <a:rPr lang="en-US" smtClean="0"/>
              <a:t>12/9/2008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5AFBA3-3B76-4A3A-A4CF-9B64F85E7223}" type="datetimeFigureOut">
              <a:rPr lang="en-US" smtClean="0"/>
              <a:t>12/9/2008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AFBA3-3B76-4A3A-A4CF-9B64F85E7223}" type="datetimeFigureOut">
              <a:rPr lang="en-US" smtClean="0"/>
              <a:t>12/9/2008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5AFBA3-3B76-4A3A-A4CF-9B64F85E7223}" type="datetimeFigureOut">
              <a:rPr lang="en-US" smtClean="0"/>
              <a:t>12/9/2008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5AFBA3-3B76-4A3A-A4CF-9B64F85E7223}" type="datetimeFigureOut">
              <a:rPr lang="en-US" smtClean="0"/>
              <a:t>12/9/2008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FF1603-24E9-44E6-9B18-7E4C309ADC3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5AFBA3-3B76-4A3A-A4CF-9B64F85E7223}" type="datetimeFigureOut">
              <a:rPr lang="en-US" smtClean="0"/>
              <a:t>12/9/2008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FF1603-24E9-44E6-9B18-7E4C309ADC3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457200"/>
            <a:ext cx="6603090" cy="2585323"/>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Little </a:t>
            </a:r>
            <a:r>
              <a:rPr lang="en-US" sz="5400" b="1" cap="none"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Zoldar</a:t>
            </a: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p>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and the</a:t>
            </a:r>
          </a:p>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Phases of the Moon</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TextBox 4"/>
          <p:cNvSpPr txBox="1"/>
          <p:nvPr/>
        </p:nvSpPr>
        <p:spPr>
          <a:xfrm>
            <a:off x="2819400" y="3276600"/>
            <a:ext cx="2971800" cy="369332"/>
          </a:xfrm>
          <a:prstGeom prst="rect">
            <a:avLst/>
          </a:prstGeom>
          <a:noFill/>
        </p:spPr>
        <p:txBody>
          <a:bodyPr wrap="square" rtlCol="0">
            <a:spAutoFit/>
          </a:bodyPr>
          <a:lstStyle/>
          <a:p>
            <a:r>
              <a:rPr lang="en-US" dirty="0" smtClean="0"/>
              <a:t>A children’s book by Ian Sacks</a:t>
            </a:r>
            <a:endParaRPr lang="en-US" dirty="0"/>
          </a:p>
        </p:txBody>
      </p:sp>
      <p:pic>
        <p:nvPicPr>
          <p:cNvPr id="3074" name="Picture 2" descr="C:\Users\Ian\AppData\Local\Microsoft\Windows\Temporary Internet Files\Content.IE5\0IELDA3O\MCj03248240000[1].wmf"/>
          <p:cNvPicPr>
            <a:picLocks noChangeAspect="1" noChangeArrowheads="1"/>
          </p:cNvPicPr>
          <p:nvPr/>
        </p:nvPicPr>
        <p:blipFill>
          <a:blip r:embed="rId3"/>
          <a:srcRect/>
          <a:stretch>
            <a:fillRect/>
          </a:stretch>
        </p:blipFill>
        <p:spPr bwMode="auto">
          <a:xfrm>
            <a:off x="2286000" y="3581400"/>
            <a:ext cx="4521393" cy="3276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Brief Summary</a:t>
            </a:r>
            <a:endParaRPr lang="en-US" dirty="0"/>
          </a:p>
        </p:txBody>
      </p:sp>
      <p:sp>
        <p:nvSpPr>
          <p:cNvPr id="3" name="Content Placeholder 2"/>
          <p:cNvSpPr>
            <a:spLocks noGrp="1"/>
          </p:cNvSpPr>
          <p:nvPr>
            <p:ph idx="1"/>
          </p:nvPr>
        </p:nvSpPr>
        <p:spPr>
          <a:xfrm>
            <a:off x="914400" y="1600200"/>
            <a:ext cx="7467600" cy="4525963"/>
          </a:xfrm>
        </p:spPr>
        <p:txBody>
          <a:bodyPr/>
          <a:lstStyle/>
          <a:p>
            <a:r>
              <a:rPr lang="en-US" dirty="0" smtClean="0"/>
              <a:t>Young alien </a:t>
            </a:r>
            <a:r>
              <a:rPr lang="en-US" dirty="0" err="1" smtClean="0"/>
              <a:t>Zoldar</a:t>
            </a:r>
            <a:r>
              <a:rPr lang="en-US" dirty="0" smtClean="0"/>
              <a:t> and his father travel to Earth, where </a:t>
            </a:r>
            <a:r>
              <a:rPr lang="en-US" dirty="0" err="1" smtClean="0"/>
              <a:t>Zoldar</a:t>
            </a:r>
            <a:r>
              <a:rPr lang="en-US" dirty="0" smtClean="0"/>
              <a:t> learns the causes and names of the phases of its moon.</a:t>
            </a:r>
          </a:p>
          <a:p>
            <a:endParaRPr lang="en-US" dirty="0"/>
          </a:p>
          <a:p>
            <a:r>
              <a:rPr lang="en-US" dirty="0" smtClean="0"/>
              <a:t>Complete with hand drawn art from writer Ian Sacks</a:t>
            </a:r>
            <a:endParaRPr lang="en-US" dirty="0"/>
          </a:p>
        </p:txBody>
      </p:sp>
      <p:pic>
        <p:nvPicPr>
          <p:cNvPr id="2050" name="Picture 2" descr="C:\Users\Ian\AppData\Local\Microsoft\Windows\Temporary Internet Files\Content.IE5\57CGVTGK\MPj04330760000[1].jpg"/>
          <p:cNvPicPr>
            <a:picLocks noChangeAspect="1" noChangeArrowheads="1"/>
          </p:cNvPicPr>
          <p:nvPr/>
        </p:nvPicPr>
        <p:blipFill>
          <a:blip r:embed="rId3" cstate="print"/>
          <a:srcRect/>
          <a:stretch>
            <a:fillRect/>
          </a:stretch>
        </p:blipFill>
        <p:spPr bwMode="auto">
          <a:xfrm>
            <a:off x="7086600" y="4800600"/>
            <a:ext cx="2057400" cy="20574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Statement of Purpose</a:t>
            </a:r>
            <a:endParaRPr lang="en-US" dirty="0"/>
          </a:p>
        </p:txBody>
      </p:sp>
      <p:sp>
        <p:nvSpPr>
          <p:cNvPr id="3" name="Content Placeholder 2"/>
          <p:cNvSpPr>
            <a:spLocks noGrp="1"/>
          </p:cNvSpPr>
          <p:nvPr>
            <p:ph idx="1"/>
          </p:nvPr>
        </p:nvSpPr>
        <p:spPr/>
        <p:txBody>
          <a:bodyPr/>
          <a:lstStyle/>
          <a:p>
            <a:pPr>
              <a:buNone/>
            </a:pPr>
            <a:r>
              <a:rPr lang="en-US" dirty="0" smtClean="0"/>
              <a:t>    “Aimed at children between second and third grade, </a:t>
            </a:r>
            <a:r>
              <a:rPr lang="en-US" i="1" dirty="0" err="1" smtClean="0"/>
              <a:t>Zoldar</a:t>
            </a:r>
            <a:r>
              <a:rPr lang="en-US" i="1" dirty="0" smtClean="0"/>
              <a:t> </a:t>
            </a:r>
            <a:r>
              <a:rPr lang="en-US" dirty="0" smtClean="0"/>
              <a:t>aims to mix storytelling, humor, science content, and activities into a tool which communicates the true methods by which phases of the moon occur.”</a:t>
            </a:r>
          </a:p>
          <a:p>
            <a:pPr>
              <a:buNone/>
            </a:pPr>
            <a:r>
              <a:rPr lang="en-US" dirty="0"/>
              <a:t>	</a:t>
            </a:r>
            <a:r>
              <a:rPr lang="en-US" dirty="0" smtClean="0"/>
              <a:t>					- Author Ian Sacks</a:t>
            </a:r>
          </a:p>
          <a:p>
            <a:pPr>
              <a:buNone/>
            </a:pPr>
            <a:endParaRPr lang="en-US" dirty="0" smtClean="0"/>
          </a:p>
        </p:txBody>
      </p:sp>
      <p:pic>
        <p:nvPicPr>
          <p:cNvPr id="1026" name="Picture 2" descr="C:\Users\Ian\AppData\Local\Microsoft\Windows\Temporary Internet Files\Content.IE5\0IELDA3O\MPj04393190000[1].jpg"/>
          <p:cNvPicPr>
            <a:picLocks noChangeAspect="1" noChangeArrowheads="1"/>
          </p:cNvPicPr>
          <p:nvPr/>
        </p:nvPicPr>
        <p:blipFill>
          <a:blip r:embed="rId3" cstate="print"/>
          <a:srcRect/>
          <a:stretch>
            <a:fillRect/>
          </a:stretch>
        </p:blipFill>
        <p:spPr bwMode="auto">
          <a:xfrm>
            <a:off x="685800" y="4191000"/>
            <a:ext cx="3030682" cy="2667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Correct Use of the Book</a:t>
            </a:r>
            <a:endParaRPr lang="en-US" dirty="0"/>
          </a:p>
        </p:txBody>
      </p:sp>
      <p:sp>
        <p:nvSpPr>
          <p:cNvPr id="3" name="Content Placeholder 2"/>
          <p:cNvSpPr>
            <a:spLocks noGrp="1"/>
          </p:cNvSpPr>
          <p:nvPr>
            <p:ph idx="1"/>
          </p:nvPr>
        </p:nvSpPr>
        <p:spPr>
          <a:xfrm>
            <a:off x="381000" y="1295400"/>
            <a:ext cx="8229600" cy="4525963"/>
          </a:xfrm>
        </p:spPr>
        <p:txBody>
          <a:bodyPr>
            <a:normAutofit fontScale="85000" lnSpcReduction="10000"/>
          </a:bodyPr>
          <a:lstStyle/>
          <a:p>
            <a:r>
              <a:rPr lang="en-US" dirty="0" smtClean="0"/>
              <a:t>Phases of the moon and their causes are difficult to conceptualize and memorize, especially at the target age level.  The concepts are meant to be mastered through repeated readings, and through attempting the included activities.</a:t>
            </a:r>
          </a:p>
          <a:p>
            <a:endParaRPr lang="en-US" dirty="0" smtClean="0"/>
          </a:p>
          <a:p>
            <a:r>
              <a:rPr lang="en-US" dirty="0" smtClean="0"/>
              <a:t>Several pages invite readers to make educated guesses at scientific diagrams.  This is encouraged.</a:t>
            </a:r>
          </a:p>
          <a:p>
            <a:endParaRPr lang="en-US" dirty="0" smtClean="0"/>
          </a:p>
          <a:p>
            <a:r>
              <a:rPr lang="en-US" dirty="0" smtClean="0"/>
              <a:t>As the child develops a love for the characters, his or her interest in the scientific content will increase.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normAutofit lnSpcReduction="10000"/>
          </a:bodyPr>
          <a:lstStyle/>
          <a:p>
            <a:r>
              <a:rPr lang="en-US" dirty="0" smtClean="0"/>
              <a:t> Phases of the moon are among the most misunderstood topics in astronomy today.</a:t>
            </a:r>
          </a:p>
          <a:p>
            <a:endParaRPr lang="en-US" dirty="0"/>
          </a:p>
          <a:p>
            <a:r>
              <a:rPr lang="en-US" dirty="0" smtClean="0"/>
              <a:t>Many people believe they are caused by phenomenon such as the Earth casting a shadow at the moon.</a:t>
            </a:r>
          </a:p>
          <a:p>
            <a:endParaRPr lang="en-US" dirty="0"/>
          </a:p>
          <a:p>
            <a:r>
              <a:rPr lang="en-US" i="1" dirty="0" err="1" smtClean="0"/>
              <a:t>Zoldar</a:t>
            </a:r>
            <a:r>
              <a:rPr lang="en-US" i="1" dirty="0" smtClean="0"/>
              <a:t> </a:t>
            </a:r>
            <a:r>
              <a:rPr lang="en-US" dirty="0" smtClean="0"/>
              <a:t>intends to dispel such misinformation at an early age.</a:t>
            </a:r>
            <a:endParaRPr lang="en-US"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Author</a:t>
            </a:r>
            <a:endParaRPr lang="en-US" dirty="0"/>
          </a:p>
        </p:txBody>
      </p:sp>
      <p:sp>
        <p:nvSpPr>
          <p:cNvPr id="3" name="Content Placeholder 2"/>
          <p:cNvSpPr>
            <a:spLocks noGrp="1"/>
          </p:cNvSpPr>
          <p:nvPr>
            <p:ph idx="1"/>
          </p:nvPr>
        </p:nvSpPr>
        <p:spPr>
          <a:xfrm>
            <a:off x="457200" y="1600200"/>
            <a:ext cx="4191000" cy="4525963"/>
          </a:xfrm>
        </p:spPr>
        <p:txBody>
          <a:bodyPr>
            <a:normAutofit fontScale="85000" lnSpcReduction="10000"/>
          </a:bodyPr>
          <a:lstStyle/>
          <a:p>
            <a:r>
              <a:rPr lang="en-US" dirty="0" smtClean="0"/>
              <a:t>Ian Sacks was born in the humble state of Minnesota, where he taught himself to read.  Books, that is.  </a:t>
            </a:r>
          </a:p>
          <a:p>
            <a:endParaRPr lang="en-US" dirty="0"/>
          </a:p>
          <a:p>
            <a:r>
              <a:rPr lang="en-US" dirty="0" smtClean="0"/>
              <a:t>At an early age, he happened to harbor a lifelong interest in writing, drawing, aliens, and phases of the moon.</a:t>
            </a:r>
          </a:p>
        </p:txBody>
      </p:sp>
      <p:pic>
        <p:nvPicPr>
          <p:cNvPr id="4" name="Picture 3" descr="campaign.jpg"/>
          <p:cNvPicPr>
            <a:picLocks noChangeAspect="1"/>
          </p:cNvPicPr>
          <p:nvPr/>
        </p:nvPicPr>
        <p:blipFill>
          <a:blip r:embed="rId3">
            <a:grayscl/>
          </a:blip>
          <a:srcRect l="61189"/>
          <a:stretch>
            <a:fillRect/>
          </a:stretch>
        </p:blipFill>
        <p:spPr>
          <a:xfrm>
            <a:off x="5486400" y="1447800"/>
            <a:ext cx="3028950" cy="499367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TotalTime>
  <Words>278</Words>
  <Application>Microsoft Office PowerPoint</Application>
  <PresentationFormat>On-screen Show (4:3)</PresentationFormat>
  <Paragraphs>33</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A Brief Summary</vt:lpstr>
      <vt:lpstr>Statement of Purpose</vt:lpstr>
      <vt:lpstr>Correct Use of the Book</vt:lpstr>
      <vt:lpstr>Why?</vt:lpstr>
      <vt:lpstr>About the Author</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Ian</dc:creator>
  <cp:lastModifiedBy>Ian</cp:lastModifiedBy>
  <cp:revision>4</cp:revision>
  <dcterms:created xsi:type="dcterms:W3CDTF">2008-12-10T05:04:35Z</dcterms:created>
  <dcterms:modified xsi:type="dcterms:W3CDTF">2008-12-10T06:04:12Z</dcterms:modified>
</cp:coreProperties>
</file>